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9"/>
    <p:restoredTop sz="93767"/>
  </p:normalViewPr>
  <p:slideViewPr>
    <p:cSldViewPr snapToGrid="0" snapToObjects="1">
      <p:cViewPr varScale="1">
        <p:scale>
          <a:sx n="76" d="100"/>
          <a:sy n="76" d="100"/>
        </p:scale>
        <p:origin x="954" y="84"/>
      </p:cViewPr>
      <p:guideLst/>
    </p:cSldViewPr>
  </p:slideViewPr>
  <p:outlineViewPr>
    <p:cViewPr>
      <p:scale>
        <a:sx n="33" d="100"/>
        <a:sy n="33" d="100"/>
      </p:scale>
      <p:origin x="0" y="-7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3214-EC6E-F74E-A27B-92B0494B6BC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0BEF-A123-1E4F-B341-981972DB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640" y="2113840"/>
            <a:ext cx="9068586" cy="2590800"/>
          </a:xfrm>
        </p:spPr>
        <p:txBody>
          <a:bodyPr/>
          <a:lstStyle/>
          <a:p>
            <a:r>
              <a:rPr lang="en-US" sz="4000" dirty="0" err="1" smtClean="0"/>
              <a:t>Синоними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хомоними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антоними</a:t>
            </a:r>
            <a:r>
              <a:rPr lang="en-US" sz="4000" dirty="0" smtClean="0"/>
              <a:t>, </a:t>
            </a:r>
            <a:r>
              <a:rPr lang="en-US" sz="4000" dirty="0" err="1" smtClean="0"/>
              <a:t>деминутиви</a:t>
            </a:r>
            <a:r>
              <a:rPr lang="en-US" sz="4000" dirty="0" smtClean="0"/>
              <a:t>, </a:t>
            </a:r>
            <a:r>
              <a:rPr lang="en-US" sz="4000" dirty="0" err="1" smtClean="0"/>
              <a:t>аугментативи</a:t>
            </a:r>
            <a:r>
              <a:rPr lang="en-US" sz="4000" dirty="0" smtClean="0"/>
              <a:t>, </a:t>
            </a:r>
            <a:r>
              <a:rPr lang="en-US" sz="4000" dirty="0" err="1" smtClean="0"/>
              <a:t>хипокористици</a:t>
            </a:r>
            <a:r>
              <a:rPr lang="en-US" sz="4000" dirty="0" smtClean="0"/>
              <a:t> </a:t>
            </a:r>
            <a:r>
              <a:rPr lang="en-US" sz="4000" dirty="0" err="1" smtClean="0"/>
              <a:t>и</a:t>
            </a:r>
            <a:r>
              <a:rPr lang="en-US" sz="4000" dirty="0" smtClean="0"/>
              <a:t> </a:t>
            </a:r>
            <a:r>
              <a:rPr lang="en-US" sz="4000" dirty="0" err="1" smtClean="0"/>
              <a:t>пејоративи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704640"/>
            <a:ext cx="9070848" cy="635005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/>
              <a:t>Вишезначност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ријечи</a:t>
            </a:r>
            <a:endParaRPr lang="en-US" sz="2400" b="1" dirty="0" smtClean="0"/>
          </a:p>
          <a:p>
            <a:r>
              <a:rPr lang="en-US" sz="2400" b="1" dirty="0" err="1" smtClean="0"/>
              <a:t>Понављање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вјежбање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0622" y="1286933"/>
            <a:ext cx="170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6. </a:t>
            </a:r>
            <a:r>
              <a:rPr lang="en-US" sz="2400" b="1" dirty="0" err="1" smtClean="0"/>
              <a:t>разред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6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Лектире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6. </a:t>
            </a:r>
            <a:r>
              <a:rPr lang="en-US" dirty="0" err="1" smtClean="0"/>
              <a:t>разред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Робинзон</a:t>
            </a:r>
            <a:r>
              <a:rPr lang="en-US" dirty="0" smtClean="0"/>
              <a:t> </a:t>
            </a:r>
            <a:r>
              <a:rPr lang="en-US" dirty="0" err="1" smtClean="0"/>
              <a:t>Крусо</a:t>
            </a:r>
            <a:r>
              <a:rPr lang="en-US" dirty="0" smtClean="0"/>
              <a:t>”, </a:t>
            </a:r>
            <a:r>
              <a:rPr lang="en-US" dirty="0" err="1" smtClean="0"/>
              <a:t>Данијел</a:t>
            </a:r>
            <a:r>
              <a:rPr lang="en-US" dirty="0" smtClean="0"/>
              <a:t> </a:t>
            </a:r>
            <a:r>
              <a:rPr lang="en-US" dirty="0" err="1" smtClean="0"/>
              <a:t>Дефо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Том</a:t>
            </a:r>
            <a:r>
              <a:rPr lang="en-US" dirty="0" smtClean="0"/>
              <a:t> </a:t>
            </a:r>
            <a:r>
              <a:rPr lang="en-US" dirty="0" err="1" smtClean="0"/>
              <a:t>Сојер</a:t>
            </a:r>
            <a:r>
              <a:rPr lang="en-US" dirty="0" smtClean="0"/>
              <a:t>”, </a:t>
            </a:r>
            <a:r>
              <a:rPr lang="en-US" dirty="0" err="1" smtClean="0"/>
              <a:t>Марк</a:t>
            </a:r>
            <a:r>
              <a:rPr lang="en-US" dirty="0" smtClean="0"/>
              <a:t> </a:t>
            </a:r>
            <a:r>
              <a:rPr lang="en-US" dirty="0" err="1" smtClean="0"/>
              <a:t>Твен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”20 000 </a:t>
            </a:r>
            <a:r>
              <a:rPr lang="en-US" dirty="0" err="1" smtClean="0"/>
              <a:t>миља</a:t>
            </a:r>
            <a:r>
              <a:rPr lang="en-US" dirty="0" smtClean="0"/>
              <a:t> </a:t>
            </a:r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 smtClean="0"/>
              <a:t>морем</a:t>
            </a:r>
            <a:r>
              <a:rPr lang="en-US" dirty="0" smtClean="0"/>
              <a:t>” </a:t>
            </a:r>
            <a:r>
              <a:rPr lang="en-US" dirty="0" err="1" smtClean="0"/>
              <a:t>Жил</a:t>
            </a:r>
            <a:r>
              <a:rPr lang="en-US" dirty="0" smtClean="0"/>
              <a:t> </a:t>
            </a:r>
            <a:r>
              <a:rPr lang="en-US" dirty="0" err="1" smtClean="0"/>
              <a:t>Верн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Орлови</a:t>
            </a:r>
            <a:r>
              <a:rPr lang="en-US" dirty="0" smtClean="0"/>
              <a:t> </a:t>
            </a:r>
            <a:r>
              <a:rPr lang="en-US" dirty="0" err="1" smtClean="0"/>
              <a:t>рано</a:t>
            </a:r>
            <a:r>
              <a:rPr lang="en-US" dirty="0" smtClean="0"/>
              <a:t> </a:t>
            </a:r>
            <a:r>
              <a:rPr lang="en-US" dirty="0" err="1" smtClean="0"/>
              <a:t>лете</a:t>
            </a:r>
            <a:r>
              <a:rPr lang="en-US" dirty="0" smtClean="0"/>
              <a:t>”, </a:t>
            </a:r>
            <a:r>
              <a:rPr lang="en-US" dirty="0" err="1" smtClean="0"/>
              <a:t>Бранко</a:t>
            </a:r>
            <a:r>
              <a:rPr lang="en-US" dirty="0" smtClean="0"/>
              <a:t> </a:t>
            </a:r>
            <a:r>
              <a:rPr lang="en-US" dirty="0" err="1" smtClean="0"/>
              <a:t>Ћопић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Магареће</a:t>
            </a:r>
            <a:r>
              <a:rPr lang="en-US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”, </a:t>
            </a:r>
            <a:r>
              <a:rPr lang="en-US" dirty="0" err="1" smtClean="0"/>
              <a:t>Бранко</a:t>
            </a:r>
            <a:r>
              <a:rPr lang="en-US" dirty="0" smtClean="0"/>
              <a:t> </a:t>
            </a:r>
            <a:r>
              <a:rPr lang="en-US" dirty="0" err="1" smtClean="0"/>
              <a:t>Ћопић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Влак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снијегу</a:t>
            </a:r>
            <a:r>
              <a:rPr lang="en-US" dirty="0" smtClean="0"/>
              <a:t>”, </a:t>
            </a:r>
            <a:r>
              <a:rPr lang="en-US" dirty="0" err="1" smtClean="0"/>
              <a:t>Мато</a:t>
            </a:r>
            <a:r>
              <a:rPr lang="en-US" dirty="0" smtClean="0"/>
              <a:t> </a:t>
            </a:r>
            <a:r>
              <a:rPr lang="en-US" dirty="0" err="1" smtClean="0"/>
              <a:t>Ловрак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/>
              <a:t>Д</a:t>
            </a:r>
            <a:r>
              <a:rPr lang="en-US" dirty="0" err="1" smtClean="0"/>
              <a:t>ружба</a:t>
            </a:r>
            <a:r>
              <a:rPr lang="en-US" dirty="0" smtClean="0"/>
              <a:t>  </a:t>
            </a:r>
            <a:r>
              <a:rPr lang="en-US" dirty="0" err="1" smtClean="0"/>
              <a:t>Пере</a:t>
            </a:r>
            <a:r>
              <a:rPr lang="en-US" dirty="0" smtClean="0"/>
              <a:t> </a:t>
            </a:r>
            <a:r>
              <a:rPr lang="en-US" dirty="0" err="1" smtClean="0"/>
              <a:t>Квржице</a:t>
            </a:r>
            <a:r>
              <a:rPr lang="en-US" dirty="0" smtClean="0"/>
              <a:t>”, </a:t>
            </a:r>
            <a:r>
              <a:rPr lang="en-US" dirty="0" err="1" smtClean="0"/>
              <a:t>Мато</a:t>
            </a:r>
            <a:r>
              <a:rPr lang="en-US" dirty="0" smtClean="0"/>
              <a:t> </a:t>
            </a:r>
            <a:r>
              <a:rPr lang="en-US" dirty="0" err="1" smtClean="0"/>
              <a:t>Ловрак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”</a:t>
            </a:r>
            <a:r>
              <a:rPr lang="en-US" dirty="0" err="1" smtClean="0"/>
              <a:t>Хајдук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Београду</a:t>
            </a:r>
            <a:r>
              <a:rPr lang="en-US" dirty="0" smtClean="0"/>
              <a:t>”, </a:t>
            </a:r>
            <a:r>
              <a:rPr lang="en-US" dirty="0" err="1" smtClean="0"/>
              <a:t>Градимир</a:t>
            </a:r>
            <a:r>
              <a:rPr lang="en-US" dirty="0" smtClean="0"/>
              <a:t> </a:t>
            </a:r>
            <a:r>
              <a:rPr lang="en-US" dirty="0" err="1" smtClean="0"/>
              <a:t>Стојковић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489"/>
            <a:ext cx="10058400" cy="1264355"/>
          </a:xfrm>
        </p:spPr>
        <p:txBody>
          <a:bodyPr/>
          <a:lstStyle/>
          <a:p>
            <a:pPr algn="ctr"/>
            <a:r>
              <a:rPr lang="uk-UA" dirty="0" smtClean="0"/>
              <a:t>У</a:t>
            </a:r>
            <a:r>
              <a:rPr lang="en-US" dirty="0" err="1" smtClean="0"/>
              <a:t>путства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писање</a:t>
            </a:r>
            <a:r>
              <a:rPr lang="en-US" dirty="0" smtClean="0"/>
              <a:t> </a:t>
            </a:r>
            <a:r>
              <a:rPr lang="en-US" dirty="0" err="1" smtClean="0"/>
              <a:t>лектире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8844"/>
            <a:ext cx="3557906" cy="47987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157" y="1151467"/>
            <a:ext cx="6445954" cy="512609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Дневник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читања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Књижевни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род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врста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дјела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Тема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идеја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поука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Анализа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ликова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главни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споредни</a:t>
            </a:r>
            <a:r>
              <a:rPr lang="en-US" sz="2200" b="1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Пронаћи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забиљежити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примјере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облика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казивања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дијалог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монолог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дескрипција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нарација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Најљепши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дио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цитат</a:t>
            </a:r>
            <a:r>
              <a:rPr lang="en-US" sz="2200" b="1" dirty="0" smtClean="0"/>
              <a:t>),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Моје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мишљење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опширно</a:t>
            </a:r>
            <a:r>
              <a:rPr lang="en-US" sz="2200" b="1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6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8"/>
            <a:ext cx="9070848" cy="30449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8000" dirty="0" err="1" smtClean="0"/>
              <a:t>Срећно</a:t>
            </a:r>
            <a:r>
              <a:rPr lang="en-US" sz="8000" dirty="0" smtClean="0"/>
              <a:t> </a:t>
            </a:r>
            <a:r>
              <a:rPr lang="en-US" sz="8000" dirty="0" err="1" smtClean="0"/>
              <a:t>са</a:t>
            </a:r>
            <a:r>
              <a:rPr lang="en-US" sz="8000" dirty="0" smtClean="0"/>
              <a:t> </a:t>
            </a:r>
            <a:r>
              <a:rPr lang="en-US" sz="8000" dirty="0" err="1" smtClean="0"/>
              <a:t>радом</a:t>
            </a:r>
            <a:r>
              <a:rPr lang="en-US" sz="8000" dirty="0" smtClean="0"/>
              <a:t>!</a:t>
            </a:r>
            <a:br>
              <a:rPr lang="en-US" sz="8000" dirty="0" smtClean="0"/>
            </a:br>
            <a:r>
              <a:rPr lang="en-US" sz="8000" dirty="0"/>
              <a:t>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СИНОНИМИ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dirty="0"/>
              <a:t>су </a:t>
            </a:r>
            <a:r>
              <a:rPr lang="ru-RU" sz="2400" dirty="0" smtClean="0"/>
              <a:t>р</a:t>
            </a:r>
            <a:r>
              <a:rPr lang="hr-HR" sz="2400" dirty="0" err="1" smtClean="0"/>
              <a:t>иј</a:t>
            </a:r>
            <a:r>
              <a:rPr lang="ru-RU" sz="2400" dirty="0" err="1" smtClean="0"/>
              <a:t>ечи</a:t>
            </a:r>
            <a:r>
              <a:rPr lang="ru-RU" sz="2400" dirty="0" smtClean="0"/>
              <a:t> </a:t>
            </a:r>
            <a:r>
              <a:rPr lang="ru-RU" sz="2400" dirty="0" err="1"/>
              <a:t>различитог</a:t>
            </a:r>
            <a:r>
              <a:rPr lang="ru-RU" sz="2400" dirty="0"/>
              <a:t> облика, а </a:t>
            </a:r>
            <a:r>
              <a:rPr lang="ru-RU" sz="2400" dirty="0" err="1"/>
              <a:t>истог</a:t>
            </a:r>
            <a:r>
              <a:rPr lang="ru-RU" sz="2400" dirty="0"/>
              <a:t> или </a:t>
            </a:r>
            <a:r>
              <a:rPr lang="ru-RU" sz="2400" dirty="0" err="1"/>
              <a:t>сличног</a:t>
            </a:r>
            <a:r>
              <a:rPr lang="ru-RU" sz="2400" dirty="0"/>
              <a:t> </a:t>
            </a:r>
            <a:r>
              <a:rPr lang="ru-RU" sz="2400" dirty="0" err="1"/>
              <a:t>значења</a:t>
            </a:r>
            <a:r>
              <a:rPr lang="ru-RU" sz="2400" dirty="0" smtClean="0"/>
              <a:t>.</a:t>
            </a:r>
            <a:endParaRPr lang="hr-HR" sz="2400" dirty="0" smtClean="0"/>
          </a:p>
          <a:p>
            <a:pPr fontAlgn="base"/>
            <a:endParaRPr lang="hr-HR" sz="2400" dirty="0"/>
          </a:p>
          <a:p>
            <a:pPr fontAlgn="base"/>
            <a:endParaRPr lang="ru-RU" sz="2400" dirty="0"/>
          </a:p>
          <a:p>
            <a:pPr fontAlgn="base"/>
            <a:r>
              <a:rPr lang="ru-RU" sz="2400" dirty="0" smtClean="0"/>
              <a:t> </a:t>
            </a:r>
            <a:r>
              <a:rPr lang="ru-RU" sz="2400" dirty="0" err="1"/>
              <a:t>кућа</a:t>
            </a:r>
            <a:r>
              <a:rPr lang="ru-RU" sz="2400" dirty="0"/>
              <a:t>: дом, стан, </a:t>
            </a:r>
            <a:r>
              <a:rPr lang="ru-RU" sz="2400" dirty="0" err="1"/>
              <a:t>дворац</a:t>
            </a:r>
            <a:r>
              <a:rPr lang="ru-RU" sz="2400" dirty="0"/>
              <a:t>, </a:t>
            </a:r>
            <a:r>
              <a:rPr lang="ru-RU" sz="2400" dirty="0" err="1"/>
              <a:t>колиба</a:t>
            </a:r>
            <a:r>
              <a:rPr lang="ru-RU" sz="2400" dirty="0" smtClean="0"/>
              <a:t>…</a:t>
            </a:r>
            <a:endParaRPr lang="hr-HR" sz="2400" dirty="0" smtClean="0"/>
          </a:p>
          <a:p>
            <a:pPr fontAlgn="base"/>
            <a:r>
              <a:rPr lang="ru-RU" sz="2400" dirty="0" smtClean="0"/>
              <a:t> </a:t>
            </a:r>
            <a:r>
              <a:rPr lang="ru-RU" sz="2400" dirty="0" err="1"/>
              <a:t>весео</a:t>
            </a:r>
            <a:r>
              <a:rPr lang="ru-RU" sz="2400" dirty="0"/>
              <a:t>: </a:t>
            </a:r>
            <a:r>
              <a:rPr lang="ru-RU" sz="2400" dirty="0" err="1"/>
              <a:t>срећан</a:t>
            </a:r>
            <a:r>
              <a:rPr lang="ru-RU" sz="2400" dirty="0"/>
              <a:t>, </a:t>
            </a:r>
            <a:r>
              <a:rPr lang="ru-RU" sz="2400" dirty="0" err="1"/>
              <a:t>радостан</a:t>
            </a:r>
            <a:r>
              <a:rPr lang="ru-RU" sz="2400" dirty="0"/>
              <a:t>, </a:t>
            </a:r>
            <a:r>
              <a:rPr lang="ru-RU" sz="2400" dirty="0" err="1"/>
              <a:t>ведар</a:t>
            </a:r>
            <a:r>
              <a:rPr lang="ru-RU" sz="2400" dirty="0"/>
              <a:t>, расположен…</a:t>
            </a:r>
          </a:p>
          <a:p>
            <a:pPr fontAlgn="base"/>
            <a:r>
              <a:rPr lang="ru-RU" sz="2400" dirty="0" smtClean="0"/>
              <a:t> см</a:t>
            </a:r>
            <a:r>
              <a:rPr lang="hr-HR" sz="2400" dirty="0" err="1" smtClean="0"/>
              <a:t>и</a:t>
            </a:r>
            <a:r>
              <a:rPr lang="ru-RU" sz="2400" dirty="0" err="1" smtClean="0"/>
              <a:t>јати</a:t>
            </a:r>
            <a:r>
              <a:rPr lang="ru-RU" sz="2400" dirty="0" smtClean="0"/>
              <a:t> </a:t>
            </a:r>
            <a:r>
              <a:rPr lang="ru-RU" sz="2400" dirty="0"/>
              <a:t>се: </a:t>
            </a:r>
            <a:r>
              <a:rPr lang="ru-RU" sz="2400" dirty="0" err="1"/>
              <a:t>кикотати</a:t>
            </a:r>
            <a:r>
              <a:rPr lang="ru-RU" sz="2400" dirty="0"/>
              <a:t> се, </a:t>
            </a:r>
            <a:r>
              <a:rPr lang="ru-RU" sz="2400" dirty="0" err="1" smtClean="0"/>
              <a:t>осм</a:t>
            </a:r>
            <a:r>
              <a:rPr lang="hr-HR" sz="2400" dirty="0" err="1" smtClean="0"/>
              <a:t>ј</a:t>
            </a:r>
            <a:r>
              <a:rPr lang="ru-RU" sz="2400" dirty="0" err="1" smtClean="0"/>
              <a:t>ехивати</a:t>
            </a:r>
            <a:r>
              <a:rPr lang="ru-RU" sz="2400" dirty="0"/>
              <a:t>, </a:t>
            </a:r>
            <a:r>
              <a:rPr lang="ru-RU" sz="2400" dirty="0" smtClean="0"/>
              <a:t>см</a:t>
            </a:r>
            <a:r>
              <a:rPr lang="hr-HR" sz="2400" dirty="0" err="1" smtClean="0"/>
              <a:t>ј</a:t>
            </a:r>
            <a:r>
              <a:rPr lang="ru-RU" sz="2400" dirty="0" err="1" smtClean="0"/>
              <a:t>ешкати</a:t>
            </a:r>
            <a:r>
              <a:rPr lang="ru-RU" sz="2400" dirty="0" smtClean="0"/>
              <a:t> </a:t>
            </a:r>
            <a:r>
              <a:rPr lang="ru-RU" sz="2400" dirty="0"/>
              <a:t>се</a:t>
            </a:r>
            <a:r>
              <a:rPr lang="ru-RU" sz="2400" dirty="0" smtClean="0"/>
              <a:t>…</a:t>
            </a:r>
            <a:endParaRPr lang="hr-HR" sz="2400" dirty="0" smtClean="0"/>
          </a:p>
          <a:p>
            <a:pPr fontAlgn="base"/>
            <a:endParaRPr lang="hr-HR" sz="2400" dirty="0"/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Различит облик, а исто или </a:t>
            </a:r>
            <a:r>
              <a:rPr lang="ru-RU" sz="2400" dirty="0" err="1"/>
              <a:t>слично</a:t>
            </a:r>
            <a:r>
              <a:rPr lang="ru-RU" sz="2400" dirty="0"/>
              <a:t> </a:t>
            </a:r>
            <a:r>
              <a:rPr lang="ru-RU" sz="2400" dirty="0" err="1"/>
              <a:t>значење</a:t>
            </a:r>
            <a:r>
              <a:rPr lang="ru-RU" sz="2400" dirty="0"/>
              <a:t> могу </a:t>
            </a:r>
            <a:r>
              <a:rPr lang="ru-RU" sz="2400" dirty="0" err="1"/>
              <a:t>имати</a:t>
            </a:r>
            <a:r>
              <a:rPr lang="ru-RU" sz="2400" dirty="0"/>
              <a:t>: </a:t>
            </a:r>
            <a:r>
              <a:rPr lang="ru-RU" sz="2400" b="1" dirty="0" err="1"/>
              <a:t>именице</a:t>
            </a:r>
            <a:r>
              <a:rPr lang="ru-RU" sz="2400" b="1" dirty="0"/>
              <a:t>, </a:t>
            </a:r>
            <a:r>
              <a:rPr lang="ru-RU" sz="2400" b="1" dirty="0" err="1" smtClean="0"/>
              <a:t>прид</a:t>
            </a:r>
            <a:r>
              <a:rPr lang="hr-HR" sz="2400" b="1" dirty="0" err="1" smtClean="0"/>
              <a:t>ј</a:t>
            </a:r>
            <a:r>
              <a:rPr lang="ru-RU" sz="2400" b="1" dirty="0" err="1" smtClean="0"/>
              <a:t>еви</a:t>
            </a:r>
            <a:r>
              <a:rPr lang="ru-RU" sz="2400" b="1" dirty="0" smtClean="0"/>
              <a:t> </a:t>
            </a:r>
            <a:r>
              <a:rPr lang="ru-RU" sz="2400" b="1" dirty="0"/>
              <a:t>и глаголи</a:t>
            </a:r>
            <a:r>
              <a:rPr lang="ru-RU" sz="2400" dirty="0"/>
              <a:t>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80" y="2518743"/>
            <a:ext cx="4039300" cy="3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83" y="323386"/>
            <a:ext cx="10366917" cy="1583474"/>
          </a:xfrm>
        </p:spPr>
        <p:txBody>
          <a:bodyPr>
            <a:normAutofit/>
          </a:bodyPr>
          <a:lstStyle/>
          <a:p>
            <a:pPr fontAlgn="base"/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АНТОНИМИ</a:t>
            </a:r>
            <a:r>
              <a:rPr lang="is-IS" dirty="0"/>
              <a:t> су </a:t>
            </a:r>
            <a:r>
              <a:rPr lang="is-IS" dirty="0" smtClean="0"/>
              <a:t>ријечи </a:t>
            </a:r>
            <a:r>
              <a:rPr lang="is-IS" dirty="0"/>
              <a:t>супротног значења.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283" y="1906859"/>
            <a:ext cx="5218771" cy="4527395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is-IS" b="1" dirty="0" smtClean="0"/>
              <a:t>Именице</a:t>
            </a:r>
            <a:r>
              <a:rPr lang="is-IS" b="1" dirty="0"/>
              <a:t>:                                  </a:t>
            </a:r>
            <a:r>
              <a:rPr lang="is-IS" b="1" dirty="0" smtClean="0"/>
              <a:t>Придјеви</a:t>
            </a:r>
            <a:r>
              <a:rPr lang="is-IS" b="1" dirty="0"/>
              <a:t>:</a:t>
            </a:r>
            <a:endParaRPr lang="is-IS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is-IS" dirty="0"/>
              <a:t>младост – старост                   црно – </a:t>
            </a:r>
            <a:r>
              <a:rPr lang="is-IS" dirty="0" smtClean="0"/>
              <a:t>бијело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срећа – туга                           велики – мали</a:t>
            </a:r>
            <a:br>
              <a:rPr lang="is-IS" dirty="0"/>
            </a:br>
            <a:r>
              <a:rPr lang="is-IS" dirty="0"/>
              <a:t>љубав – мржња                      весео – тужан</a:t>
            </a:r>
            <a:br>
              <a:rPr lang="is-IS" dirty="0"/>
            </a:br>
            <a:r>
              <a:rPr lang="is-IS" dirty="0"/>
              <a:t>богатство – сиромаштво          </a:t>
            </a:r>
            <a:r>
              <a:rPr lang="is-IS" dirty="0" smtClean="0"/>
              <a:t>лијеп </a:t>
            </a:r>
            <a:r>
              <a:rPr lang="is-IS" dirty="0"/>
              <a:t>– ружан</a:t>
            </a:r>
            <a:br>
              <a:rPr lang="is-IS" dirty="0"/>
            </a:br>
            <a:r>
              <a:rPr lang="is-IS" dirty="0"/>
              <a:t>слога – неслога                       оштар – туп</a:t>
            </a:r>
            <a:br>
              <a:rPr lang="is-IS" dirty="0"/>
            </a:br>
            <a:r>
              <a:rPr lang="is-IS" dirty="0"/>
              <a:t>тишина – </a:t>
            </a:r>
            <a:r>
              <a:rPr lang="is-IS" dirty="0" smtClean="0"/>
              <a:t>бука</a:t>
            </a:r>
          </a:p>
          <a:p>
            <a:pPr fontAlgn="base">
              <a:lnSpc>
                <a:spcPct val="150000"/>
              </a:lnSpc>
            </a:pPr>
            <a:endParaRPr lang="is-IS" dirty="0"/>
          </a:p>
          <a:p>
            <a:pPr fontAlgn="base">
              <a:lnSpc>
                <a:spcPct val="150000"/>
              </a:lnSpc>
            </a:pPr>
            <a:r>
              <a:rPr lang="is-IS" dirty="0" smtClean="0"/>
              <a:t>Супротно </a:t>
            </a:r>
            <a:r>
              <a:rPr lang="is-IS" dirty="0"/>
              <a:t>значење могу имати: </a:t>
            </a:r>
            <a:r>
              <a:rPr lang="is-IS" b="1" dirty="0"/>
              <a:t>именице, </a:t>
            </a:r>
            <a:r>
              <a:rPr lang="is-IS" b="1" dirty="0" smtClean="0"/>
              <a:t>придјеви</a:t>
            </a:r>
            <a:r>
              <a:rPr lang="is-IS" b="1" dirty="0"/>
              <a:t>, глаголи и прилози.</a:t>
            </a:r>
            <a:endParaRPr lang="is-I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571" y="1906859"/>
            <a:ext cx="5148146" cy="4036741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is-IS" b="1" dirty="0"/>
              <a:t>Глаголи:                                     </a:t>
            </a:r>
            <a:r>
              <a:rPr lang="is-IS" b="1" dirty="0" smtClean="0"/>
              <a:t>Прилози:</a:t>
            </a:r>
            <a:endParaRPr lang="is-IS" dirty="0" smtClean="0"/>
          </a:p>
          <a:p>
            <a:pPr marL="0" indent="0" fontAlgn="base">
              <a:lnSpc>
                <a:spcPct val="170000"/>
              </a:lnSpc>
              <a:buNone/>
            </a:pPr>
            <a:r>
              <a:rPr lang="is-IS" dirty="0" smtClean="0"/>
              <a:t>запамтити </a:t>
            </a:r>
            <a:r>
              <a:rPr lang="is-IS" dirty="0"/>
              <a:t>– заборавити      испред </a:t>
            </a:r>
            <a:r>
              <a:rPr lang="is-IS" dirty="0" smtClean="0"/>
              <a:t>– иза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ходати – стајати                  </a:t>
            </a:r>
            <a:r>
              <a:rPr lang="is-IS" dirty="0" smtClean="0"/>
              <a:t>   горе </a:t>
            </a:r>
            <a:r>
              <a:rPr lang="is-IS" dirty="0"/>
              <a:t>– </a:t>
            </a:r>
            <a:r>
              <a:rPr lang="is-IS" dirty="0" smtClean="0"/>
              <a:t>доље</a:t>
            </a:r>
          </a:p>
          <a:p>
            <a:pPr marL="0" indent="0" fontAlgn="base">
              <a:lnSpc>
                <a:spcPct val="170000"/>
              </a:lnSpc>
              <a:buNone/>
            </a:pPr>
            <a:r>
              <a:rPr lang="is-IS" dirty="0" smtClean="0"/>
              <a:t>говорити </a:t>
            </a:r>
            <a:r>
              <a:rPr lang="is-IS" dirty="0"/>
              <a:t>– ћутати</a:t>
            </a:r>
            <a:br>
              <a:rPr lang="is-IS" dirty="0"/>
            </a:br>
            <a:r>
              <a:rPr lang="is-IS" dirty="0" smtClean="0"/>
              <a:t>смијати </a:t>
            </a:r>
            <a:r>
              <a:rPr lang="is-IS" dirty="0"/>
              <a:t>се – плакати</a:t>
            </a:r>
            <a:br>
              <a:rPr lang="is-IS" dirty="0"/>
            </a:br>
            <a:r>
              <a:rPr lang="is-IS" dirty="0"/>
              <a:t>узимала – давала</a:t>
            </a:r>
            <a:br>
              <a:rPr lang="is-IS" dirty="0"/>
            </a:br>
            <a:r>
              <a:rPr lang="is-IS" dirty="0"/>
              <a:t>прићи – удаљити се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89" y="3657883"/>
            <a:ext cx="2553839" cy="29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602165"/>
            <a:ext cx="11363092" cy="1326995"/>
          </a:xfrm>
        </p:spPr>
        <p:txBody>
          <a:bodyPr>
            <a:normAutofit fontScale="90000"/>
          </a:bodyPr>
          <a:lstStyle/>
          <a:p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ХОМОНИМИ</a:t>
            </a:r>
            <a:r>
              <a:rPr lang="mr-IN" dirty="0"/>
              <a:t> </a:t>
            </a:r>
            <a:r>
              <a:rPr lang="mr-IN" dirty="0" err="1"/>
              <a:t>су</a:t>
            </a:r>
            <a:r>
              <a:rPr lang="mr-IN" dirty="0"/>
              <a:t> </a:t>
            </a:r>
            <a:r>
              <a:rPr lang="mr-IN" dirty="0" err="1" smtClean="0"/>
              <a:t>р</a:t>
            </a:r>
            <a:r>
              <a:rPr lang="hr-HR" dirty="0" err="1" smtClean="0"/>
              <a:t>иј</a:t>
            </a:r>
            <a:r>
              <a:rPr lang="mr-IN" dirty="0" err="1" smtClean="0"/>
              <a:t>ечи</a:t>
            </a:r>
            <a:r>
              <a:rPr lang="mr-IN" dirty="0" smtClean="0"/>
              <a:t> </a:t>
            </a:r>
            <a:r>
              <a:rPr lang="mr-IN" dirty="0" err="1"/>
              <a:t>истог</a:t>
            </a:r>
            <a:r>
              <a:rPr lang="mr-IN" dirty="0"/>
              <a:t> </a:t>
            </a:r>
            <a:r>
              <a:rPr lang="mr-IN" dirty="0" err="1" smtClean="0"/>
              <a:t>облик</a:t>
            </a:r>
            <a:r>
              <a:rPr lang="hr-HR" dirty="0" err="1" smtClean="0"/>
              <a:t>а</a:t>
            </a:r>
            <a:r>
              <a:rPr lang="mr-IN" dirty="0" smtClean="0"/>
              <a:t>, </a:t>
            </a:r>
            <a:r>
              <a:rPr lang="mr-IN" dirty="0" err="1"/>
              <a:t>а</a:t>
            </a:r>
            <a:r>
              <a:rPr lang="mr-IN" dirty="0"/>
              <a:t> </a:t>
            </a:r>
            <a:r>
              <a:rPr lang="mr-IN" dirty="0" err="1"/>
              <a:t>различитог</a:t>
            </a:r>
            <a:r>
              <a:rPr lang="mr-IN" dirty="0"/>
              <a:t> </a:t>
            </a:r>
            <a:r>
              <a:rPr lang="mr-IN" dirty="0" err="1"/>
              <a:t>значења</a:t>
            </a:r>
            <a:r>
              <a:rPr lang="mr-IN" dirty="0"/>
              <a:t>.</a:t>
            </a:r>
            <a:br>
              <a:rPr lang="mr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1" y="1572322"/>
            <a:ext cx="10567639" cy="5018048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mr-IN" sz="1500" b="1" dirty="0" err="1" smtClean="0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украс</a:t>
            </a:r>
            <a:r>
              <a:rPr lang="mr-IN" sz="1500" dirty="0"/>
              <a:t> </a:t>
            </a:r>
            <a:r>
              <a:rPr lang="mr-IN" sz="1500" dirty="0" err="1"/>
              <a:t>на</a:t>
            </a:r>
            <a:r>
              <a:rPr lang="mr-IN" sz="1500" dirty="0"/>
              <a:t> </a:t>
            </a:r>
            <a:r>
              <a:rPr lang="mr-IN" sz="1500" dirty="0" err="1"/>
              <a:t>глави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ред</a:t>
            </a:r>
            <a:r>
              <a:rPr lang="mr-IN" sz="1500" dirty="0"/>
              <a:t> </a:t>
            </a:r>
            <a:r>
              <a:rPr lang="mr-IN" sz="1500" dirty="0" err="1"/>
              <a:t>на</a:t>
            </a:r>
            <a:r>
              <a:rPr lang="mr-IN" sz="1500" dirty="0"/>
              <a:t> </a:t>
            </a:r>
            <a:r>
              <a:rPr lang="mr-IN" sz="1500" dirty="0" err="1"/>
              <a:t>ливади</a:t>
            </a:r>
            <a:r>
              <a:rPr lang="mr-IN" sz="1500" dirty="0"/>
              <a:t> </a:t>
            </a:r>
            <a:r>
              <a:rPr lang="mr-IN" sz="1500" dirty="0" err="1"/>
              <a:t>прави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име</a:t>
            </a:r>
            <a:r>
              <a:rPr lang="mr-IN" sz="1500" dirty="0"/>
              <a:t> </a:t>
            </a:r>
            <a:r>
              <a:rPr lang="mr-IN" sz="1500" dirty="0" err="1"/>
              <a:t>што</a:t>
            </a:r>
            <a:r>
              <a:rPr lang="mr-IN" sz="1500" dirty="0"/>
              <a:t> </a:t>
            </a:r>
            <a:r>
              <a:rPr lang="mr-IN" sz="1500" dirty="0" err="1"/>
              <a:t>Коси</a:t>
            </a:r>
            <a:r>
              <a:rPr lang="mr-IN" sz="1500" dirty="0"/>
              <a:t> </a:t>
            </a:r>
            <a:r>
              <a:rPr lang="mr-IN" sz="1500" dirty="0" err="1"/>
              <a:t>годи</a:t>
            </a:r>
            <a:r>
              <a:rPr lang="mr-IN" sz="1500" dirty="0"/>
              <a:t>,</a:t>
            </a:r>
            <a:br>
              <a:rPr lang="mr-IN" sz="1500" dirty="0"/>
            </a:br>
            <a:r>
              <a:rPr lang="mr-IN" sz="1500" b="1" dirty="0" err="1"/>
              <a:t>Коса</a:t>
            </a:r>
            <a:r>
              <a:rPr lang="mr-IN" sz="1500" dirty="0"/>
              <a:t> </a:t>
            </a:r>
            <a:r>
              <a:rPr lang="mr-IN" sz="1500" dirty="0" err="1"/>
              <a:t>је</a:t>
            </a:r>
            <a:r>
              <a:rPr lang="mr-IN" sz="1500" dirty="0"/>
              <a:t> </a:t>
            </a:r>
            <a:r>
              <a:rPr lang="mr-IN" sz="1500" dirty="0" err="1"/>
              <a:t>страна</a:t>
            </a:r>
            <a:r>
              <a:rPr lang="mr-IN" sz="1500" dirty="0"/>
              <a:t> </a:t>
            </a:r>
            <a:r>
              <a:rPr lang="mr-IN" sz="1500" dirty="0" err="1"/>
              <a:t>којом</a:t>
            </a:r>
            <a:r>
              <a:rPr lang="mr-IN" sz="1500" dirty="0"/>
              <a:t> </a:t>
            </a:r>
            <a:r>
              <a:rPr lang="mr-IN" sz="1500" dirty="0" err="1"/>
              <a:t>се</a:t>
            </a:r>
            <a:r>
              <a:rPr lang="mr-IN" sz="1500" dirty="0"/>
              <a:t> </a:t>
            </a:r>
            <a:r>
              <a:rPr lang="mr-IN" sz="1500" dirty="0" err="1" smtClean="0"/>
              <a:t>ходи</a:t>
            </a:r>
            <a:r>
              <a:rPr lang="hr-HR" sz="1500" dirty="0"/>
              <a:t>.</a:t>
            </a:r>
            <a:endParaRPr lang="mr-IN" sz="1500" dirty="0"/>
          </a:p>
          <a:p>
            <a:pPr fontAlgn="base">
              <a:lnSpc>
                <a:spcPct val="150000"/>
              </a:lnSpc>
            </a:pPr>
            <a:r>
              <a:rPr lang="mr-IN" sz="1500" dirty="0" err="1"/>
              <a:t>Такве</a:t>
            </a:r>
            <a:r>
              <a:rPr lang="mr-IN" sz="1500" dirty="0"/>
              <a:t> </a:t>
            </a:r>
            <a:r>
              <a:rPr lang="mr-IN" sz="1500" dirty="0" err="1"/>
              <a:t>су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с</a:t>
            </a:r>
            <a:r>
              <a:rPr lang="hr-HR" sz="1500" dirty="0" err="1" smtClean="0"/>
              <a:t>љ</a:t>
            </a:r>
            <a:r>
              <a:rPr lang="mr-IN" sz="1500" dirty="0" err="1" smtClean="0"/>
              <a:t>едеће</a:t>
            </a:r>
            <a:r>
              <a:rPr lang="mr-IN" sz="1500" dirty="0" smtClean="0"/>
              <a:t> </a:t>
            </a:r>
            <a:r>
              <a:rPr lang="mr-IN" sz="1500" dirty="0" err="1" smtClean="0"/>
              <a:t>р</a:t>
            </a:r>
            <a:r>
              <a:rPr lang="hr-HR" sz="1500" dirty="0" err="1" smtClean="0"/>
              <a:t>иј</a:t>
            </a:r>
            <a:r>
              <a:rPr lang="mr-IN" sz="1500" dirty="0" err="1" smtClean="0"/>
              <a:t>ечи</a:t>
            </a:r>
            <a:r>
              <a:rPr lang="mr-IN" sz="1500" dirty="0"/>
              <a:t>: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лист</a:t>
            </a:r>
            <a:r>
              <a:rPr lang="mr-IN" sz="1500" dirty="0"/>
              <a:t> (</a:t>
            </a:r>
            <a:r>
              <a:rPr lang="mr-IN" sz="1500" dirty="0" err="1"/>
              <a:t>лист</a:t>
            </a:r>
            <a:r>
              <a:rPr lang="mr-IN" sz="1500" dirty="0"/>
              <a:t> </a:t>
            </a:r>
            <a:r>
              <a:rPr lang="mr-IN" sz="1500" dirty="0" err="1"/>
              <a:t>дрвета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лист</a:t>
            </a:r>
            <a:r>
              <a:rPr lang="mr-IN" sz="1500" dirty="0"/>
              <a:t> </a:t>
            </a:r>
            <a:r>
              <a:rPr lang="mr-IN" sz="1500" dirty="0" err="1"/>
              <a:t>хартије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Зора</a:t>
            </a:r>
            <a:r>
              <a:rPr lang="mr-IN" sz="1500" dirty="0"/>
              <a:t> (</a:t>
            </a:r>
            <a:r>
              <a:rPr lang="mr-IN" sz="1500" dirty="0" err="1"/>
              <a:t>женско</a:t>
            </a:r>
            <a:r>
              <a:rPr lang="mr-IN" sz="1500" dirty="0"/>
              <a:t> </a:t>
            </a:r>
            <a:r>
              <a:rPr lang="mr-IN" sz="1500" dirty="0" err="1"/>
              <a:t>има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д</a:t>
            </a:r>
            <a:r>
              <a:rPr lang="hr-HR" sz="1500" dirty="0" err="1" smtClean="0"/>
              <a:t>и</a:t>
            </a:r>
            <a:r>
              <a:rPr lang="mr-IN" sz="1500" dirty="0" err="1" smtClean="0"/>
              <a:t>о</a:t>
            </a:r>
            <a:r>
              <a:rPr lang="mr-IN" sz="1500" dirty="0" smtClean="0"/>
              <a:t> </a:t>
            </a:r>
            <a:r>
              <a:rPr lang="mr-IN" sz="1500" dirty="0" err="1"/>
              <a:t>дана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град</a:t>
            </a:r>
            <a:r>
              <a:rPr lang="mr-IN" sz="1500" dirty="0"/>
              <a:t> (</a:t>
            </a:r>
            <a:r>
              <a:rPr lang="mr-IN" sz="1500" dirty="0" err="1"/>
              <a:t>временска</a:t>
            </a:r>
            <a:r>
              <a:rPr lang="mr-IN" sz="1500" dirty="0"/>
              <a:t> </a:t>
            </a:r>
            <a:r>
              <a:rPr lang="mr-IN" sz="1500" dirty="0" err="1"/>
              <a:t>непогода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врста</a:t>
            </a:r>
            <a:r>
              <a:rPr lang="mr-IN" sz="1500" dirty="0"/>
              <a:t> </a:t>
            </a:r>
            <a:r>
              <a:rPr lang="mr-IN" sz="1500" dirty="0" err="1"/>
              <a:t>насеља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лак</a:t>
            </a:r>
            <a:r>
              <a:rPr lang="mr-IN" sz="1500" dirty="0"/>
              <a:t> (</a:t>
            </a:r>
            <a:r>
              <a:rPr lang="mr-IN" sz="1500" dirty="0" err="1"/>
              <a:t>који</a:t>
            </a:r>
            <a:r>
              <a:rPr lang="mr-IN" sz="1500" dirty="0"/>
              <a:t> </a:t>
            </a:r>
            <a:r>
              <a:rPr lang="mr-IN" sz="1500" dirty="0" err="1"/>
              <a:t>није</a:t>
            </a:r>
            <a:r>
              <a:rPr lang="mr-IN" sz="1500" dirty="0"/>
              <a:t> </a:t>
            </a:r>
            <a:r>
              <a:rPr lang="mr-IN" sz="1500" dirty="0" err="1"/>
              <a:t>тежак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средство</a:t>
            </a:r>
            <a:r>
              <a:rPr lang="mr-IN" sz="1500" dirty="0"/>
              <a:t> </a:t>
            </a:r>
            <a:r>
              <a:rPr lang="mr-IN" sz="1500" dirty="0" err="1"/>
              <a:t>за</a:t>
            </a:r>
            <a:r>
              <a:rPr lang="mr-IN" sz="1500" dirty="0"/>
              <a:t> </a:t>
            </a:r>
            <a:r>
              <a:rPr lang="mr-IN" sz="1500" dirty="0" err="1"/>
              <a:t>лакирање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 smtClean="0"/>
              <a:t>срц</a:t>
            </a:r>
            <a:r>
              <a:rPr lang="hr-HR" sz="1500" b="1" dirty="0" err="1" smtClean="0"/>
              <a:t>е</a:t>
            </a:r>
            <a:r>
              <a:rPr lang="mr-IN" sz="1500" dirty="0"/>
              <a:t> (</a:t>
            </a:r>
            <a:r>
              <a:rPr lang="mr-IN" sz="1500" dirty="0" err="1"/>
              <a:t>срце</a:t>
            </a:r>
            <a:r>
              <a:rPr lang="mr-IN" sz="1500" dirty="0"/>
              <a:t> </a:t>
            </a:r>
            <a:r>
              <a:rPr lang="mr-IN" sz="1500" dirty="0" err="1"/>
              <a:t>оловке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људски</a:t>
            </a:r>
            <a:r>
              <a:rPr lang="mr-IN" sz="1500" dirty="0"/>
              <a:t> </a:t>
            </a:r>
            <a:r>
              <a:rPr lang="mr-IN" sz="1500" dirty="0" err="1"/>
              <a:t>орган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лоза</a:t>
            </a:r>
            <a:r>
              <a:rPr lang="mr-IN" sz="1500" dirty="0"/>
              <a:t> (</a:t>
            </a:r>
            <a:r>
              <a:rPr lang="mr-IN" sz="1500" dirty="0" err="1"/>
              <a:t>лоза</a:t>
            </a:r>
            <a:r>
              <a:rPr lang="mr-IN" sz="1500" dirty="0"/>
              <a:t> </a:t>
            </a:r>
            <a:r>
              <a:rPr lang="mr-IN" sz="1500" dirty="0" err="1"/>
              <a:t>владара</a:t>
            </a:r>
            <a:r>
              <a:rPr lang="mr-IN" sz="1500" dirty="0"/>
              <a:t>, </a:t>
            </a:r>
            <a:r>
              <a:rPr lang="mr-IN" sz="1500" dirty="0" err="1"/>
              <a:t>нпр</a:t>
            </a:r>
            <a:r>
              <a:rPr lang="mr-IN" sz="1500" dirty="0"/>
              <a:t>. </a:t>
            </a:r>
            <a:r>
              <a:rPr lang="mr-IN" sz="1500" dirty="0" err="1"/>
              <a:t>лоза</a:t>
            </a:r>
            <a:r>
              <a:rPr lang="mr-IN" sz="1500" dirty="0"/>
              <a:t> </a:t>
            </a:r>
            <a:r>
              <a:rPr lang="mr-IN" sz="1500" dirty="0" err="1"/>
              <a:t>Немањића</a:t>
            </a:r>
            <a:r>
              <a:rPr lang="mr-IN" sz="1500" dirty="0"/>
              <a:t>, </a:t>
            </a:r>
            <a:r>
              <a:rPr lang="mr-IN" sz="1500" dirty="0" err="1"/>
              <a:t>винова</a:t>
            </a:r>
            <a:r>
              <a:rPr lang="mr-IN" sz="1500" dirty="0"/>
              <a:t> </a:t>
            </a:r>
            <a:r>
              <a:rPr lang="mr-IN" sz="1500" dirty="0" err="1"/>
              <a:t>лоза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лук</a:t>
            </a:r>
            <a:r>
              <a:rPr lang="mr-IN" sz="1500" dirty="0"/>
              <a:t> (</a:t>
            </a:r>
            <a:r>
              <a:rPr lang="mr-IN" sz="1500" dirty="0" err="1"/>
              <a:t>врста</a:t>
            </a:r>
            <a:r>
              <a:rPr lang="mr-IN" sz="1500" dirty="0"/>
              <a:t> </a:t>
            </a:r>
            <a:r>
              <a:rPr lang="mr-IN" sz="1500" dirty="0" err="1"/>
              <a:t>поврћа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 smtClean="0"/>
              <a:t>об</a:t>
            </a:r>
            <a:r>
              <a:rPr lang="hr-HR" sz="1500" dirty="0" err="1" smtClean="0"/>
              <a:t>иљ</a:t>
            </a:r>
            <a:r>
              <a:rPr lang="mr-IN" sz="1500" dirty="0" err="1" smtClean="0"/>
              <a:t>ежавање</a:t>
            </a:r>
            <a:r>
              <a:rPr lang="mr-IN" sz="1500" dirty="0" smtClean="0"/>
              <a:t> </a:t>
            </a:r>
            <a:r>
              <a:rPr lang="mr-IN" sz="1500" dirty="0" err="1"/>
              <a:t>дужине</a:t>
            </a:r>
            <a:r>
              <a:rPr lang="mr-IN" sz="1500" dirty="0"/>
              <a:t> </a:t>
            </a:r>
            <a:r>
              <a:rPr lang="mr-IN" sz="1500" dirty="0" err="1"/>
              <a:t>трајања</a:t>
            </a:r>
            <a:r>
              <a:rPr lang="mr-IN" sz="1500" dirty="0"/>
              <a:t> </a:t>
            </a:r>
            <a:r>
              <a:rPr lang="mr-IN" sz="1500" dirty="0" err="1"/>
              <a:t>тона</a:t>
            </a:r>
            <a:r>
              <a:rPr lang="mr-IN" sz="1500" dirty="0"/>
              <a:t> </a:t>
            </a:r>
            <a:r>
              <a:rPr lang="mr-IN" sz="1500" dirty="0" err="1"/>
              <a:t>у</a:t>
            </a:r>
            <a:r>
              <a:rPr lang="mr-IN" sz="1500" dirty="0"/>
              <a:t> </a:t>
            </a:r>
            <a:r>
              <a:rPr lang="mr-IN" sz="1500" dirty="0" err="1"/>
              <a:t>музици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/>
              <a:t>њушка</a:t>
            </a:r>
            <a:r>
              <a:rPr lang="mr-IN" sz="1500" dirty="0"/>
              <a:t> (</a:t>
            </a:r>
            <a:r>
              <a:rPr lang="mr-IN" sz="1500" dirty="0" err="1" smtClean="0"/>
              <a:t>д</a:t>
            </a:r>
            <a:r>
              <a:rPr lang="hr-HR" sz="1500" dirty="0" err="1" smtClean="0"/>
              <a:t>и</a:t>
            </a:r>
            <a:r>
              <a:rPr lang="mr-IN" sz="1500" dirty="0" err="1" smtClean="0"/>
              <a:t>о</a:t>
            </a:r>
            <a:r>
              <a:rPr lang="mr-IN" sz="1500" dirty="0" smtClean="0"/>
              <a:t> </a:t>
            </a:r>
            <a:r>
              <a:rPr lang="mr-IN" sz="1500" dirty="0" err="1"/>
              <a:t>тела</a:t>
            </a:r>
            <a:r>
              <a:rPr lang="mr-IN" sz="1500" dirty="0"/>
              <a:t> </a:t>
            </a:r>
            <a:r>
              <a:rPr lang="mr-IN" sz="1500" dirty="0" err="1"/>
              <a:t>животиње</a:t>
            </a:r>
            <a:r>
              <a:rPr lang="mr-IN" sz="1500" dirty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глагол</a:t>
            </a:r>
            <a:r>
              <a:rPr lang="mr-IN" sz="1500" dirty="0"/>
              <a:t>);</a:t>
            </a:r>
            <a:br>
              <a:rPr lang="mr-IN" sz="1500" dirty="0"/>
            </a:br>
            <a:r>
              <a:rPr lang="mr-IN" sz="1500" b="1" dirty="0"/>
              <a:t>– </a:t>
            </a:r>
            <a:r>
              <a:rPr lang="mr-IN" sz="1500" b="1" dirty="0" err="1" smtClean="0"/>
              <a:t>м</a:t>
            </a:r>
            <a:r>
              <a:rPr lang="hr-HR" sz="1500" b="1" dirty="0" err="1" smtClean="0"/>
              <a:t>ј</a:t>
            </a:r>
            <a:r>
              <a:rPr lang="mr-IN" sz="1500" b="1" dirty="0" err="1" smtClean="0"/>
              <a:t>есец</a:t>
            </a:r>
            <a:r>
              <a:rPr lang="mr-IN" sz="1500" dirty="0"/>
              <a:t> (</a:t>
            </a:r>
            <a:r>
              <a:rPr lang="mr-IN" sz="1500" dirty="0" err="1"/>
              <a:t>небеско</a:t>
            </a:r>
            <a:r>
              <a:rPr lang="mr-IN" sz="1500" dirty="0"/>
              <a:t> </a:t>
            </a:r>
            <a:r>
              <a:rPr lang="mr-IN" sz="1500" dirty="0" err="1" smtClean="0"/>
              <a:t>т</a:t>
            </a:r>
            <a:r>
              <a:rPr lang="hr-HR" sz="1500" dirty="0" err="1" smtClean="0"/>
              <a:t>иј</a:t>
            </a:r>
            <a:r>
              <a:rPr lang="mr-IN" sz="1500" dirty="0" err="1" smtClean="0"/>
              <a:t>ело</a:t>
            </a:r>
            <a:r>
              <a:rPr lang="mr-IN" sz="1500" dirty="0" smtClean="0"/>
              <a:t> </a:t>
            </a:r>
            <a:r>
              <a:rPr lang="mr-IN" sz="1500" dirty="0" err="1"/>
              <a:t>и</a:t>
            </a:r>
            <a:r>
              <a:rPr lang="mr-IN" sz="1500" dirty="0"/>
              <a:t> </a:t>
            </a:r>
            <a:r>
              <a:rPr lang="mr-IN" sz="1500" dirty="0" err="1"/>
              <a:t>временски</a:t>
            </a:r>
            <a:r>
              <a:rPr lang="mr-IN" sz="1500" dirty="0"/>
              <a:t> </a:t>
            </a:r>
            <a:r>
              <a:rPr lang="mr-IN" sz="1500" dirty="0" err="1"/>
              <a:t>период</a:t>
            </a:r>
            <a:r>
              <a:rPr lang="mr-IN" sz="1500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03" y="2718695"/>
            <a:ext cx="3727663" cy="2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8" y="2596444"/>
            <a:ext cx="9189493" cy="2733839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ДЕМУНИТИВИ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cap="none" dirty="0" smtClean="0"/>
              <a:t>су р</a:t>
            </a:r>
            <a:r>
              <a:rPr lang="hr-HR" sz="2400" cap="none" dirty="0" err="1" smtClean="0"/>
              <a:t>иј</a:t>
            </a:r>
            <a:r>
              <a:rPr lang="ru-RU" sz="2400" cap="none" dirty="0" err="1" smtClean="0"/>
              <a:t>ечи</a:t>
            </a:r>
            <a:r>
              <a:rPr lang="ru-RU" sz="2400" cap="none" dirty="0" smtClean="0"/>
              <a:t> </a:t>
            </a:r>
            <a:r>
              <a:rPr lang="ru-RU" sz="2400" cap="none" dirty="0" err="1" smtClean="0"/>
              <a:t>умањеног</a:t>
            </a:r>
            <a:r>
              <a:rPr lang="ru-RU" sz="2400" cap="none" dirty="0" smtClean="0"/>
              <a:t> </a:t>
            </a:r>
            <a:r>
              <a:rPr lang="ru-RU" sz="2400" cap="none" dirty="0" err="1" smtClean="0"/>
              <a:t>значења</a:t>
            </a:r>
            <a:r>
              <a:rPr lang="hr-HR" sz="2400" cap="none" dirty="0" smtClean="0"/>
              <a:t> - УМАЊЕНИЦЕ</a:t>
            </a:r>
            <a:r>
              <a:rPr lang="ru-RU" sz="2400" cap="none" dirty="0" smtClean="0"/>
              <a:t>.</a:t>
            </a:r>
            <a:br>
              <a:rPr lang="ru-RU" sz="2400" cap="none" dirty="0" smtClean="0"/>
            </a:br>
            <a:r>
              <a:rPr lang="ru-RU" sz="2400" cap="none" dirty="0" err="1" smtClean="0"/>
              <a:t>прст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прст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ић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err="1" smtClean="0"/>
              <a:t>кућа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кућ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глава – </a:t>
            </a:r>
            <a:r>
              <a:rPr lang="ru-RU" sz="2400" cap="none" dirty="0" err="1" smtClean="0"/>
              <a:t>глав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д</a:t>
            </a:r>
            <a:r>
              <a:rPr lang="hr-HR" sz="2400" cap="none" dirty="0" err="1" smtClean="0"/>
              <a:t>иј</a:t>
            </a:r>
            <a:r>
              <a:rPr lang="ru-RU" sz="2400" cap="none" dirty="0" err="1" smtClean="0"/>
              <a:t>ете</a:t>
            </a:r>
            <a:r>
              <a:rPr lang="ru-RU" sz="2400" cap="none" dirty="0" smtClean="0"/>
              <a:t> – д</a:t>
            </a:r>
            <a:r>
              <a:rPr lang="hr-HR" sz="2400" cap="none" dirty="0" err="1" smtClean="0"/>
              <a:t>ј</a:t>
            </a:r>
            <a:r>
              <a:rPr lang="ru-RU" sz="2400" cap="none" dirty="0" err="1" smtClean="0"/>
              <a:t>ет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енце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err="1" smtClean="0"/>
              <a:t>свеска</a:t>
            </a:r>
            <a:r>
              <a:rPr lang="ru-RU" sz="2400" cap="none" dirty="0" smtClean="0"/>
              <a:t> – </a:t>
            </a:r>
            <a:r>
              <a:rPr lang="ru-RU" sz="2400" cap="none" dirty="0" err="1" smtClean="0"/>
              <a:t>свешч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ица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7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76" y="642594"/>
            <a:ext cx="10433824" cy="13716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АУГМЕНТАТИВИ</a:t>
            </a:r>
            <a:r>
              <a:rPr lang="ru-RU" dirty="0"/>
              <a:t> су </a:t>
            </a:r>
            <a:r>
              <a:rPr lang="ru-RU" dirty="0" smtClean="0"/>
              <a:t>р</a:t>
            </a:r>
            <a:r>
              <a:rPr lang="hr-HR" dirty="0" err="1" smtClean="0"/>
              <a:t>иј</a:t>
            </a:r>
            <a:r>
              <a:rPr lang="ru-RU" dirty="0" err="1" smtClean="0"/>
              <a:t>ечи</a:t>
            </a:r>
            <a:r>
              <a:rPr lang="ru-RU" dirty="0" smtClean="0"/>
              <a:t> </a:t>
            </a:r>
            <a:r>
              <a:rPr lang="ru-RU" dirty="0" err="1"/>
              <a:t>увећаног</a:t>
            </a:r>
            <a:r>
              <a:rPr lang="ru-RU" dirty="0"/>
              <a:t> </a:t>
            </a:r>
            <a:r>
              <a:rPr lang="ru-RU" dirty="0" err="1" smtClean="0"/>
              <a:t>значења</a:t>
            </a:r>
            <a:r>
              <a:rPr lang="hr-HR" dirty="0" smtClean="0"/>
              <a:t> - УВЕЋАНИЦЕ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6" y="2103120"/>
            <a:ext cx="10433824" cy="3931920"/>
          </a:xfrm>
        </p:spPr>
        <p:txBody>
          <a:bodyPr/>
          <a:lstStyle/>
          <a:p>
            <a:pPr fontAlgn="base"/>
            <a:endParaRPr lang="hr-HR" sz="2800" dirty="0" smtClean="0"/>
          </a:p>
          <a:p>
            <a:pPr fontAlgn="base"/>
            <a:r>
              <a:rPr lang="ru-RU" sz="2800" dirty="0" smtClean="0"/>
              <a:t>рука </a:t>
            </a:r>
            <a:r>
              <a:rPr lang="ru-RU" sz="2800" dirty="0"/>
              <a:t>– </a:t>
            </a:r>
            <a:r>
              <a:rPr lang="ru-RU" sz="2800" dirty="0" err="1"/>
              <a:t>руч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hr-HR" sz="2800" dirty="0" err="1" smtClean="0"/>
              <a:t>момак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hr-HR" sz="2800" dirty="0" err="1" smtClean="0"/>
              <a:t>момч</a:t>
            </a:r>
            <a:r>
              <a:rPr lang="hr-HR" sz="2800" b="1" dirty="0" err="1" smtClean="0">
                <a:solidFill>
                  <a:srgbClr val="FF0000"/>
                </a:solidFill>
              </a:rPr>
              <a:t>ина</a:t>
            </a:r>
            <a:r>
              <a:rPr lang="hr-HR" sz="2800" dirty="0" smtClean="0"/>
              <a:t> </a:t>
            </a:r>
            <a:endParaRPr lang="ru-RU" sz="2800" dirty="0"/>
          </a:p>
          <a:p>
            <a:pPr fontAlgn="base"/>
            <a:r>
              <a:rPr lang="ru-RU" sz="2800" dirty="0"/>
              <a:t>капа –  </a:t>
            </a:r>
            <a:r>
              <a:rPr lang="ru-RU" sz="2800" dirty="0" err="1"/>
              <a:t>кап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ru-RU" sz="2800" dirty="0" err="1"/>
              <a:t>кућа</a:t>
            </a:r>
            <a:r>
              <a:rPr lang="ru-RU" sz="2800" dirty="0"/>
              <a:t> –  </a:t>
            </a:r>
            <a:r>
              <a:rPr lang="ru-RU" sz="2800" dirty="0" err="1"/>
              <a:t>кућ</a:t>
            </a:r>
            <a:r>
              <a:rPr lang="ru-RU" sz="2800" b="1" dirty="0" err="1">
                <a:solidFill>
                  <a:srgbClr val="FF0000"/>
                </a:solidFill>
              </a:rPr>
              <a:t>етина</a:t>
            </a:r>
            <a:endParaRPr lang="ru-RU" sz="2800" b="1" dirty="0">
              <a:solidFill>
                <a:srgbClr val="FF0000"/>
              </a:solidFill>
            </a:endParaRPr>
          </a:p>
          <a:p>
            <a:pPr fontAlgn="base"/>
            <a:r>
              <a:rPr lang="ru-RU" sz="2800" dirty="0"/>
              <a:t>птица  – </a:t>
            </a:r>
            <a:r>
              <a:rPr lang="ru-RU" sz="2800" dirty="0" err="1"/>
              <a:t>птич</a:t>
            </a:r>
            <a:r>
              <a:rPr lang="ru-RU" sz="2800" b="1" dirty="0" err="1">
                <a:solidFill>
                  <a:srgbClr val="FF0000"/>
                </a:solidFill>
              </a:rPr>
              <a:t>урина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2169160"/>
            <a:ext cx="6703838" cy="3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443345"/>
            <a:ext cx="10737273" cy="872838"/>
          </a:xfrm>
        </p:spPr>
        <p:txBody>
          <a:bodyPr>
            <a:noAutofit/>
          </a:bodyPr>
          <a:lstStyle/>
          <a:p>
            <a:pPr lvl="0"/>
            <a:r>
              <a:rPr lang="x-none" altLang="x-none" sz="3200" b="1" dirty="0">
                <a:latin typeface="Century Gothic" charset="0"/>
                <a:ea typeface="Century Gothic" charset="0"/>
                <a:cs typeface="Century Gothic" charset="0"/>
              </a:rPr>
              <a:t>Деминутиви и хипокористици; аугментативи и </a:t>
            </a:r>
            <a:r>
              <a:rPr lang="x-none" altLang="x-none" sz="3200" b="1" dirty="0" smtClean="0">
                <a:latin typeface="Century Gothic" charset="0"/>
                <a:ea typeface="Century Gothic" charset="0"/>
                <a:cs typeface="Century Gothic" charset="0"/>
              </a:rPr>
              <a:t>пејоративи</a:t>
            </a:r>
            <a: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sz="3200" b="1" dirty="0" smtClean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hr-HR" altLang="x-none" sz="3200" b="1" dirty="0" err="1" smtClean="0">
                <a:latin typeface="Century Gothic" charset="0"/>
                <a:ea typeface="Century Gothic" charset="0"/>
                <a:cs typeface="Century Gothic" charset="0"/>
              </a:rPr>
              <a:t>вјежба</a:t>
            </a:r>
            <a: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hr-HR" altLang="x-none" sz="320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19" y="1122219"/>
            <a:ext cx="5433754" cy="532014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/>
              <a:t>Напиши </a:t>
            </a:r>
            <a:r>
              <a:rPr lang="en-US" dirty="0" err="1"/>
              <a:t>аугментативе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 smtClean="0"/>
              <a:t>ријечи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јунак</a:t>
            </a:r>
            <a:r>
              <a:rPr lang="en-US" b="1" dirty="0" smtClean="0"/>
              <a:t> </a:t>
            </a:r>
            <a:r>
              <a:rPr lang="en-US" b="1" dirty="0"/>
              <a:t>______________     </a:t>
            </a:r>
            <a:r>
              <a:rPr lang="en-US" b="1" dirty="0" err="1"/>
              <a:t>соба</a:t>
            </a:r>
            <a:r>
              <a:rPr lang="en-US" b="1" dirty="0"/>
              <a:t> </a:t>
            </a:r>
            <a:r>
              <a:rPr lang="en-US" b="1" dirty="0" smtClean="0"/>
              <a:t>______________</a:t>
            </a:r>
          </a:p>
          <a:p>
            <a:r>
              <a:rPr lang="en-US" b="1" dirty="0" err="1" smtClean="0"/>
              <a:t>књига</a:t>
            </a:r>
            <a:r>
              <a:rPr lang="en-US" b="1" dirty="0" smtClean="0"/>
              <a:t> </a:t>
            </a:r>
            <a:r>
              <a:rPr lang="en-US" b="1" dirty="0"/>
              <a:t>_____________     </a:t>
            </a:r>
            <a:r>
              <a:rPr lang="en-US" b="1" dirty="0" err="1"/>
              <a:t>зграда</a:t>
            </a:r>
            <a:r>
              <a:rPr lang="en-US" b="1" dirty="0"/>
              <a:t> </a:t>
            </a:r>
            <a:r>
              <a:rPr lang="en-US" b="1" dirty="0" smtClean="0"/>
              <a:t>____________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 smtClean="0"/>
              <a:t>пејоративи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err="1" smtClean="0"/>
              <a:t>Подвуци</a:t>
            </a:r>
            <a:r>
              <a:rPr lang="en-US" dirty="0" smtClean="0"/>
              <a:t> </a:t>
            </a:r>
            <a:r>
              <a:rPr lang="en-US" dirty="0" err="1"/>
              <a:t>пејоративе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 smtClean="0"/>
              <a:t>реченицама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err="1" smtClean="0"/>
              <a:t>Он</a:t>
            </a:r>
            <a:r>
              <a:rPr lang="en-US" b="1" dirty="0" smtClean="0"/>
              <a:t> </a:t>
            </a:r>
            <a:r>
              <a:rPr lang="en-US" b="1" dirty="0" err="1"/>
              <a:t>је</a:t>
            </a:r>
            <a:r>
              <a:rPr lang="en-US" b="1" dirty="0"/>
              <a:t> </a:t>
            </a:r>
            <a:r>
              <a:rPr lang="en-US" b="1" dirty="0" err="1"/>
              <a:t>сељачина</a:t>
            </a:r>
            <a:r>
              <a:rPr lang="en-US" b="1" dirty="0"/>
              <a:t>.</a:t>
            </a:r>
          </a:p>
          <a:p>
            <a:pPr algn="ctr"/>
            <a:r>
              <a:rPr lang="en-US" b="1" dirty="0" err="1"/>
              <a:t>Та</a:t>
            </a:r>
            <a:r>
              <a:rPr lang="en-US" b="1" dirty="0"/>
              <a:t> </a:t>
            </a:r>
            <a:r>
              <a:rPr lang="en-US" b="1" dirty="0" err="1"/>
              <a:t>жентурача</a:t>
            </a:r>
            <a:r>
              <a:rPr lang="en-US" b="1" dirty="0"/>
              <a:t> </a:t>
            </a:r>
            <a:r>
              <a:rPr lang="en-US" b="1" dirty="0" err="1"/>
              <a:t>ме</a:t>
            </a:r>
            <a:r>
              <a:rPr lang="en-US" b="1" dirty="0"/>
              <a:t> </a:t>
            </a:r>
            <a:r>
              <a:rPr lang="en-US" b="1" dirty="0" err="1"/>
              <a:t>стално</a:t>
            </a:r>
            <a:r>
              <a:rPr lang="en-US" b="1" dirty="0"/>
              <a:t> </a:t>
            </a:r>
            <a:r>
              <a:rPr lang="en-US" b="1" dirty="0" err="1"/>
              <a:t>грди</a:t>
            </a:r>
            <a:r>
              <a:rPr lang="en-US" b="1" dirty="0"/>
              <a:t>.</a:t>
            </a:r>
          </a:p>
          <a:p>
            <a:pPr algn="ctr"/>
            <a:r>
              <a:rPr lang="en-US" b="1" dirty="0" err="1"/>
              <a:t>Данас</a:t>
            </a:r>
            <a:r>
              <a:rPr lang="en-US" b="1" dirty="0"/>
              <a:t> </a:t>
            </a:r>
            <a:r>
              <a:rPr lang="en-US" b="1" dirty="0" err="1"/>
              <a:t>је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ручак</a:t>
            </a:r>
            <a:r>
              <a:rPr lang="en-US" b="1" dirty="0"/>
              <a:t> </a:t>
            </a:r>
            <a:r>
              <a:rPr lang="en-US" b="1" dirty="0" err="1"/>
              <a:t>пасуљчина</a:t>
            </a:r>
            <a:r>
              <a:rPr lang="en-US" b="1" dirty="0"/>
              <a:t>, </a:t>
            </a:r>
            <a:r>
              <a:rPr lang="en-US" b="1" dirty="0" err="1"/>
              <a:t>а</a:t>
            </a:r>
            <a:r>
              <a:rPr lang="en-US" b="1" dirty="0"/>
              <a:t> </a:t>
            </a:r>
            <a:r>
              <a:rPr lang="en-US" b="1" dirty="0" err="1"/>
              <a:t>ја</a:t>
            </a:r>
            <a:r>
              <a:rPr lang="en-US" b="1" dirty="0"/>
              <a:t> </a:t>
            </a:r>
            <a:r>
              <a:rPr lang="en-US" b="1" dirty="0" err="1"/>
              <a:t>волим</a:t>
            </a:r>
            <a:r>
              <a:rPr lang="en-US" b="1" dirty="0"/>
              <a:t> </a:t>
            </a:r>
            <a:r>
              <a:rPr lang="en-US" b="1" dirty="0" err="1" smtClean="0"/>
              <a:t>колачиће</a:t>
            </a:r>
            <a:r>
              <a:rPr lang="en-US" b="1" dirty="0" smtClean="0"/>
              <a:t>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err="1" smtClean="0"/>
              <a:t>Попуни</a:t>
            </a:r>
            <a:r>
              <a:rPr lang="en-US" dirty="0" smtClean="0"/>
              <a:t> </a:t>
            </a:r>
            <a:r>
              <a:rPr lang="en-US" dirty="0" err="1" smtClean="0"/>
              <a:t>табелу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 startAt="10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7" y="1316183"/>
            <a:ext cx="5610537" cy="5264725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Шта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су </a:t>
            </a: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деминутиви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Од сљедећих ријечи направи деминутиве: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књига ____________              клупа 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киша  ____________              шума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___________</a:t>
            </a:r>
            <a:endParaRPr lang="hr-HR" altLang="x-none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Дефиниши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хипокористике.</a:t>
            </a:r>
            <a:endParaRPr lang="hr-HR" altLang="x-none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Напиши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хипокористике од именица: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баба _____________           брат 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зец   _____________           сестра 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__________</a:t>
            </a:r>
            <a:endParaRPr lang="hr-HR" altLang="x-none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Допуни реченицу:</a:t>
            </a:r>
            <a:endParaRPr lang="hr-HR" altLang="x-none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Аугментативи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су ријечи које имају ________________ значење.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73" y="4910666"/>
            <a:ext cx="5981700" cy="15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лектира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293</TotalTime>
  <Words>256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Mangal</vt:lpstr>
      <vt:lpstr>Savon</vt:lpstr>
      <vt:lpstr>Синоними, хомоними, антоними, деминутиви, аугментативи, хипокористици и пејоративи</vt:lpstr>
      <vt:lpstr>PowerPoint Presentation</vt:lpstr>
      <vt:lpstr>АНТОНИМИ су ријечи супротног значења.</vt:lpstr>
      <vt:lpstr>ХОМОНИМИ су ријечи истог облика, а различитог значења. </vt:lpstr>
      <vt:lpstr>ДЕМУНИТИВИ су ријечи умањеног значења - УМАЊЕНИЦЕ. прст – прстић кућа – кућица глава – главица дијете – дјетенце свеска – свешчица </vt:lpstr>
      <vt:lpstr>АУГМЕНТАТИВИ су ријечи увећаног значења - УВЕЋАНИЦЕ.</vt:lpstr>
      <vt:lpstr>Деминутиви и хипокористици; аугментативи и пејоративи - вјежба </vt:lpstr>
      <vt:lpstr>PowerPoint Presentation</vt:lpstr>
      <vt:lpstr>лектира</vt:lpstr>
      <vt:lpstr>Лектире за 6. разред</vt:lpstr>
      <vt:lpstr>Упутства за писање лектире</vt:lpstr>
      <vt:lpstr>Срећно са радом! 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Синоними, хомоними, антоними, деминутиви, аугментативи, хопокористици и пејоративи</dc:title>
  <dc:creator>natasaitaly85@gmail.com</dc:creator>
  <cp:lastModifiedBy>Dragan</cp:lastModifiedBy>
  <cp:revision>19</cp:revision>
  <dcterms:created xsi:type="dcterms:W3CDTF">2020-03-15T17:52:01Z</dcterms:created>
  <dcterms:modified xsi:type="dcterms:W3CDTF">2020-03-18T09:36:16Z</dcterms:modified>
</cp:coreProperties>
</file>