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20B"/>
    <a:srgbClr val="F79B4F"/>
    <a:srgbClr val="D89102"/>
    <a:srgbClr val="003BC0"/>
    <a:srgbClr val="E20071"/>
    <a:srgbClr val="E20087"/>
    <a:srgbClr val="FFABCB"/>
    <a:srgbClr val="6F4001"/>
    <a:srgbClr val="CC9900"/>
    <a:srgbClr val="157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1670" y="4192525"/>
            <a:ext cx="8093365" cy="18324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985720"/>
            <a:ext cx="8080555" cy="1374345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EF720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46070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46070" cy="3970331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16195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7016195" cy="4428445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369770"/>
            <a:ext cx="8076895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79B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2059066"/>
            <a:ext cx="4123035" cy="61630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92D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665475"/>
            <a:ext cx="412303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080" y="833015"/>
            <a:ext cx="748254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1.	Шта су шуме?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2.	Какве су шуме твога краја?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3.	Које листопадне биљке познајеш?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4.	Које четинарске биљке познајеш?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5.	Шта су ефемере?</a:t>
            </a:r>
          </a:p>
          <a:p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6.	Да ли су животиње распоређене по спратовима?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057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97655" cy="213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655" y="0"/>
            <a:ext cx="4121510" cy="2133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25" y="0"/>
            <a:ext cx="2290575" cy="2138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" y="2149910"/>
            <a:ext cx="4581150" cy="267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651" y="2133600"/>
            <a:ext cx="4326497" cy="26911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21" y="4824723"/>
            <a:ext cx="7940660" cy="201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9785" y="527605"/>
            <a:ext cx="68717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Поновити:</a:t>
            </a:r>
          </a:p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1.	</a:t>
            </a:r>
            <a:r>
              <a:rPr lang="az-Cyrl-AZ" sz="2400" dirty="0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hr-HR" sz="2400" dirty="0" smtClean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су травни екосистеми?</a:t>
            </a:r>
          </a:p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2.	Која је разлика између ливаде и пашњака?</a:t>
            </a:r>
          </a:p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3.	Каквим  змљиштем се одликују степе?</a:t>
            </a:r>
          </a:p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4.	На слици препознај ливаде, пашњаке и степе?</a:t>
            </a:r>
          </a:p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5.	Наброј биљне и животињске преставнике травних екосистема?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94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3885" cy="43452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885" y="832"/>
            <a:ext cx="5030115" cy="43443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45230"/>
            <a:ext cx="9144000" cy="251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4192525"/>
            <a:ext cx="8246070" cy="1527050"/>
          </a:xfrm>
        </p:spPr>
        <p:txBody>
          <a:bodyPr>
            <a:normAutofit/>
          </a:bodyPr>
          <a:lstStyle/>
          <a:p>
            <a:r>
              <a:rPr lang="ru-RU" dirty="0"/>
              <a:t>Разред: </a:t>
            </a:r>
            <a:r>
              <a:rPr lang="hr-HR" dirty="0" smtClean="0"/>
              <a:t>VIII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Наставник: Наталија Срдић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6970" y="374900"/>
            <a:ext cx="6566316" cy="1221640"/>
          </a:xfrm>
        </p:spPr>
        <p:txBody>
          <a:bodyPr>
            <a:normAutofit/>
          </a:bodyPr>
          <a:lstStyle/>
          <a:p>
            <a:r>
              <a:rPr lang="az-Cyrl-AZ" sz="4800" dirty="0"/>
              <a:t>Травни екосистеми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222195"/>
            <a:ext cx="610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chemeClr val="accent6">
                    <a:lumMod val="75000"/>
                  </a:schemeClr>
                </a:solidFill>
              </a:rPr>
              <a:t>Знате ли шта су травни екосистеми?</a:t>
            </a:r>
          </a:p>
          <a:p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43555" y="960859"/>
            <a:ext cx="85514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Травни екосистеми су велике површине покривене зељастим биљкама, претежно из породица трава и лептирњача.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Овај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биљни покривач заједно са стаништем на којем се развија и одговарајућим животињама изграђују постебне екосистеме ливада, екосистеме пашњака и екосистеме степа.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264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527605"/>
            <a:ext cx="80933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Наведите неке одлике травних 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екосистема?</a:t>
            </a: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Травни екосистеми су отворене заједнице са обиљем сунчеве свијетлости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Својом великом површином под зељеастим биљкама везују свјетлносту енегрију Сунца, смањују снаг вијетра, док се топлота и количина влаге мјењају  току дана и ноћи и у току године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Живот у овим заједницама одвија се изнад површине тла и подземном спрату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21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60" y="222195"/>
            <a:ext cx="79406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Шта су ливаде и пашњаци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Ливаде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и пашњаци су травне заједнице, али се ипак међусобно разликују.</a:t>
            </a:r>
          </a:p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Знате ли по чему?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Ливаде су трвни екосистеми које човјек одржава редовном косидбом. У супротно, на њима ће се развити шума.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5474"/>
            <a:ext cx="9144000" cy="419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2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222195"/>
            <a:ext cx="839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Пашњаци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су травне површине на којима редовно пасе стока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037"/>
            <a:ext cx="9144000" cy="54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6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375" y="374900"/>
            <a:ext cx="76352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Какве ливаде могу бити?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hr-HR" sz="3200" dirty="0" smtClean="0">
                <a:solidFill>
                  <a:schemeClr val="accent6">
                    <a:lumMod val="75000"/>
                  </a:schemeClr>
                </a:solidFill>
              </a:rPr>
              <a:t>Ливаде </a:t>
            </a:r>
            <a:r>
              <a:rPr lang="hr-HR" sz="3200" dirty="0">
                <a:solidFill>
                  <a:schemeClr val="accent6">
                    <a:lumMod val="75000"/>
                  </a:schemeClr>
                </a:solidFill>
              </a:rPr>
              <a:t>могу бити </a:t>
            </a:r>
            <a:endParaRPr lang="hr-HR" sz="3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044950" y="2818180"/>
            <a:ext cx="458115" cy="7635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/>
          <p:cNvSpPr/>
          <p:nvPr/>
        </p:nvSpPr>
        <p:spPr>
          <a:xfrm>
            <a:off x="4266590" y="2806335"/>
            <a:ext cx="458115" cy="77537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Down Arrow 4"/>
          <p:cNvSpPr/>
          <p:nvPr/>
        </p:nvSpPr>
        <p:spPr>
          <a:xfrm>
            <a:off x="5488230" y="2806335"/>
            <a:ext cx="458115" cy="775370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xtBox 5"/>
          <p:cNvSpPr txBox="1"/>
          <p:nvPr/>
        </p:nvSpPr>
        <p:spPr>
          <a:xfrm>
            <a:off x="2694937" y="3734410"/>
            <a:ext cx="1527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долинске</a:t>
            </a:r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7532" y="3767250"/>
            <a:ext cx="106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брдске</a:t>
            </a:r>
            <a:r>
              <a:rPr lang="hr-HR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2820" y="3795966"/>
            <a:ext cx="152705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планинске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389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55" y="222195"/>
            <a:ext cx="77879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000" dirty="0">
                <a:solidFill>
                  <a:schemeClr val="accent6">
                    <a:lumMod val="75000"/>
                  </a:schemeClr>
                </a:solidFill>
              </a:rPr>
              <a:t>Ш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та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су степе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  <a:p>
            <a:endParaRPr lang="hr-HR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b="1" dirty="0">
                <a:solidFill>
                  <a:schemeClr val="accent6">
                    <a:lumMod val="75000"/>
                  </a:schemeClr>
                </a:solidFill>
              </a:rPr>
              <a:t>Степе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 су травни екосистеми у Панонској низији и источној Европи. Земљиште у степи је најчешће полодно- чернозем.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Осим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чернозема могу се срести и слатине. То је земљиште богато солима, па се на њему развија посебан биљни свијет. </a:t>
            </a:r>
            <a:endParaRPr lang="hr-HR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Због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плодног </a:t>
            </a:r>
            <a:r>
              <a:rPr lang="hr-HR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r-HR" sz="2000" dirty="0">
                <a:solidFill>
                  <a:schemeClr val="accent6">
                    <a:lumMod val="75000"/>
                  </a:schemeClr>
                </a:solidFill>
              </a:rPr>
              <a:t>земљишта најчешћи дио степе је приведен култури. На њој људи гаје житарице, индустријеске и друге култивисане биљке.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4517"/>
            <a:ext cx="6076950" cy="37734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5" y="3075442"/>
            <a:ext cx="6628119" cy="37734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69" y="3016360"/>
            <a:ext cx="5488229" cy="38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35" y="7491"/>
            <a:ext cx="4973688" cy="27852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152" y="1"/>
            <a:ext cx="4203847" cy="27927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246"/>
            <a:ext cx="3048000" cy="2461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800246"/>
            <a:ext cx="3661870" cy="39882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70" y="2797792"/>
            <a:ext cx="2434129" cy="399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249</Words>
  <Application>Microsoft Office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Разред: VIII Наставник: Наталија Срдић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PC</cp:lastModifiedBy>
  <cp:revision>52</cp:revision>
  <dcterms:created xsi:type="dcterms:W3CDTF">2013-08-21T19:17:07Z</dcterms:created>
  <dcterms:modified xsi:type="dcterms:W3CDTF">2020-01-19T16:30:07Z</dcterms:modified>
</cp:coreProperties>
</file>