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7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4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0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15A1FA-FF1C-46D9-A6B8-3C737D4357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5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506A0-62B7-4641-84B9-7EB9BC47C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b="1" dirty="0"/>
              <a:t>GPS, </a:t>
            </a:r>
            <a:r>
              <a:rPr lang="sr-Cyrl-RS" b="1" dirty="0"/>
              <a:t>комуникација преко интернета и кабловска телевизија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4DA3B41-B710-4D23-A672-3FEDF9F37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Cyrl-RS" dirty="0"/>
              <a:t>Техничко образовање, 9.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CDB984-5E72-49C3-AAE0-50C909CA70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21265"/>
            <a:ext cx="10058400" cy="747713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Глобални позициони систем </a:t>
            </a:r>
            <a:r>
              <a:rPr lang="sr-Latn-RS" sz="3600" dirty="0"/>
              <a:t>(GPS)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0B075AC-6781-467F-9FE9-1B1C24B768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Cyrl-RS" dirty="0"/>
          </a:p>
          <a:p>
            <a:pPr>
              <a:buFont typeface="Arial" panose="020B0604020202020204" pitchFamily="34" charset="0"/>
              <a:buChar char="•"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4FCE15-09E2-481D-873C-E0CFD1A78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2607614"/>
            <a:ext cx="6531429" cy="3673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2119E8-240D-4041-9BF4-2F6FBB97260A}"/>
              </a:ext>
            </a:extLst>
          </p:cNvPr>
          <p:cNvSpPr txBox="1"/>
          <p:nvPr/>
        </p:nvSpPr>
        <p:spPr>
          <a:xfrm>
            <a:off x="298579" y="1214830"/>
            <a:ext cx="11126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/>
              <a:t>Систем који омогућује одређивање тачне позиције (надморска висина, географска </a:t>
            </a:r>
          </a:p>
          <a:p>
            <a:pPr algn="ctr"/>
            <a:r>
              <a:rPr lang="sr-Cyrl-RS" sz="2400" dirty="0"/>
              <a:t>ширина и дужина) </a:t>
            </a:r>
            <a:r>
              <a:rPr lang="sr-Latn-RS" sz="2400" dirty="0"/>
              <a:t>GPS </a:t>
            </a:r>
            <a:r>
              <a:rPr lang="sr-Cyrl-RS" sz="2400" dirty="0"/>
              <a:t>пријемника на основу радио-сигнала са сателита.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A05FAA-1288-490A-A1D1-E8AB85CD1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710543"/>
            <a:ext cx="4342466" cy="34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FC5485-8F7E-4FC3-B5D5-66E4E90CC7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1494" y="541191"/>
            <a:ext cx="5152788" cy="5495763"/>
          </a:xfrm>
        </p:spPr>
        <p:txBody>
          <a:bodyPr>
            <a:normAutofit fontScale="77500" lnSpcReduction="20000"/>
          </a:bodyPr>
          <a:lstStyle/>
          <a:p>
            <a:r>
              <a:rPr lang="sr-Latn-RS" sz="2600" dirty="0"/>
              <a:t>GPS </a:t>
            </a:r>
            <a:r>
              <a:rPr lang="sr-Cyrl-RS" sz="2600" dirty="0"/>
              <a:t>се састоји од три компоненте: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600" b="1" dirty="0"/>
              <a:t>Сателити у васиони </a:t>
            </a:r>
            <a:r>
              <a:rPr lang="sr-Cyrl-RS" sz="2600" dirty="0"/>
              <a:t>(24 до 32 сателита у орбити Земље)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600" b="1" dirty="0"/>
              <a:t>Станице за праћење сателита, контролне станице и земљишне антене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600" b="1" dirty="0"/>
              <a:t>GPS </a:t>
            </a:r>
            <a:r>
              <a:rPr lang="sr-Cyrl-RS" sz="2600" b="1" dirty="0"/>
              <a:t>пријемници </a:t>
            </a:r>
            <a:r>
              <a:rPr lang="sr-Cyrl-RS" sz="2600" dirty="0"/>
              <a:t>(мобилни телефони, часовници, самостални уређаји)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0" indent="0">
              <a:buNone/>
            </a:pPr>
            <a:r>
              <a:rPr lang="sr-Latn-RS" sz="2800" dirty="0"/>
              <a:t>GPS </a:t>
            </a:r>
            <a:r>
              <a:rPr lang="en-US" sz="2800" dirty="0"/>
              <a:t>= NAVSTAR </a:t>
            </a:r>
            <a:r>
              <a:rPr lang="sr-Cyrl-RS" sz="2800" dirty="0"/>
              <a:t>(САД) – у широкој употреби</a:t>
            </a:r>
          </a:p>
          <a:p>
            <a:pPr marL="0" indent="0">
              <a:buNone/>
            </a:pPr>
            <a:r>
              <a:rPr lang="sr-Cyrl-RS" sz="2800" dirty="0"/>
              <a:t>Остали навигациони системи:</a:t>
            </a:r>
          </a:p>
          <a:p>
            <a:pPr marL="0" indent="0">
              <a:buNone/>
            </a:pPr>
            <a:r>
              <a:rPr lang="sr-Latn-RS" sz="2800" dirty="0"/>
              <a:t>GLONASS</a:t>
            </a:r>
            <a:r>
              <a:rPr lang="sr-Cyrl-RS" sz="2800" dirty="0"/>
              <a:t> – Русија </a:t>
            </a:r>
            <a:endParaRPr lang="sr-Latn-RS" sz="2800" dirty="0"/>
          </a:p>
          <a:p>
            <a:pPr marL="0" indent="0">
              <a:buNone/>
            </a:pPr>
            <a:r>
              <a:rPr lang="sr-Latn-RS" sz="2800" dirty="0"/>
              <a:t>Galileo</a:t>
            </a:r>
            <a:r>
              <a:rPr lang="sr-Cyrl-RS" sz="2800" dirty="0"/>
              <a:t> – Европска унија</a:t>
            </a:r>
            <a:endParaRPr lang="sr-Latn-RS" sz="2800" dirty="0"/>
          </a:p>
          <a:p>
            <a:pPr marL="0" indent="0">
              <a:buNone/>
            </a:pPr>
            <a:r>
              <a:rPr lang="sr-Latn-RS" sz="2800" dirty="0"/>
              <a:t>Beidou </a:t>
            </a:r>
            <a:r>
              <a:rPr lang="sr-Cyrl-RS" sz="2800" dirty="0"/>
              <a:t>- Кина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CBEDFE-5206-4BCA-AA4D-7748B14D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82" y="895771"/>
            <a:ext cx="6494687" cy="47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E03F7F-6D12-4F58-BEBF-F0F09E5319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0384" y="345233"/>
            <a:ext cx="5125616" cy="1940768"/>
          </a:xfrm>
        </p:spPr>
        <p:txBody>
          <a:bodyPr>
            <a:noAutofit/>
          </a:bodyPr>
          <a:lstStyle/>
          <a:p>
            <a:r>
              <a:rPr lang="sr-Cyrl-RS" sz="2400" dirty="0"/>
              <a:t>Примјена </a:t>
            </a:r>
            <a:r>
              <a:rPr lang="sr-Latn-RS" sz="2400" dirty="0"/>
              <a:t>GPS</a:t>
            </a:r>
            <a:r>
              <a:rPr lang="en-US" sz="2400" dirty="0"/>
              <a:t>-</a:t>
            </a:r>
            <a:r>
              <a:rPr lang="sr-Cyrl-RS" sz="2400" dirty="0"/>
              <a:t>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Навигација на земљи, </a:t>
            </a:r>
          </a:p>
          <a:p>
            <a:pPr marL="0" indent="0">
              <a:buNone/>
            </a:pPr>
            <a:r>
              <a:rPr lang="sr-Cyrl-RS" sz="2400" dirty="0"/>
              <a:t>    мору и у ваздуху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Мапирање земљишта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Праћење пошиљки итд.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9870AA5-7A8C-4090-A325-CEA8C1676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88" y="279918"/>
            <a:ext cx="6008136" cy="2612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A79E0A-8199-446A-9DCB-98844F2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6" y="2892151"/>
            <a:ext cx="5025312" cy="3350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55D08B-6C54-4579-9CB4-EE6EAE6CA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88" y="3011544"/>
            <a:ext cx="3111421" cy="3111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4185F5-3EA2-4EF9-8F4F-2038B469D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124" y="3017815"/>
            <a:ext cx="2667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E03F7F-6D12-4F58-BEBF-F0F09E5319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3143" y="1417637"/>
            <a:ext cx="10941697" cy="4022725"/>
          </a:xfrm>
        </p:spPr>
        <p:txBody>
          <a:bodyPr/>
          <a:lstStyle/>
          <a:p>
            <a:r>
              <a:rPr lang="sr-Cyrl-RS" sz="2400" dirty="0"/>
              <a:t>Интернет – свјетска рачунарска мрежа омогућава различите облике комуникације: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текстуалне поруке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гласовн</a:t>
            </a:r>
            <a:r>
              <a:rPr lang="sr-Latn-RS" sz="2400" dirty="0"/>
              <a:t>e</a:t>
            </a:r>
            <a:r>
              <a:rPr lang="sr-Cyrl-RS" sz="2400" dirty="0"/>
              <a:t> позив</a:t>
            </a:r>
            <a:r>
              <a:rPr lang="sr-Latn-RS" sz="2400" dirty="0"/>
              <a:t>e</a:t>
            </a:r>
            <a:endParaRPr lang="sr-Cyrl-R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видео позив</a:t>
            </a:r>
            <a:r>
              <a:rPr lang="sr-Latn-RS" sz="2400" dirty="0"/>
              <a:t>e</a:t>
            </a:r>
            <a:endParaRPr lang="en-US" sz="2400" dirty="0"/>
          </a:p>
          <a:p>
            <a:pPr marL="0" indent="0">
              <a:buNone/>
            </a:pPr>
            <a:r>
              <a:rPr lang="sr-Cyrl-RS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DC206B-852B-4673-BEA9-C2C44BFB4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0657" y="222800"/>
            <a:ext cx="6030686" cy="766212"/>
          </a:xfrm>
        </p:spPr>
        <p:txBody>
          <a:bodyPr>
            <a:normAutofit/>
          </a:bodyPr>
          <a:lstStyle/>
          <a:p>
            <a:r>
              <a:rPr lang="sr-Cyrl-RS" sz="3600" dirty="0"/>
              <a:t>Комуникација преко интернета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73CB74-EAEE-4FFE-8A4E-807FDF37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85" y="3429001"/>
            <a:ext cx="5996395" cy="25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E03F7F-6D12-4F58-BEBF-F0F09E5319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6408" y="989012"/>
            <a:ext cx="10941697" cy="4049519"/>
          </a:xfrm>
        </p:spPr>
        <p:txBody>
          <a:bodyPr>
            <a:normAutofit/>
          </a:bodyPr>
          <a:lstStyle/>
          <a:p>
            <a:r>
              <a:rPr lang="sr-Cyrl-RS" sz="2400" dirty="0"/>
              <a:t>Постоје различити сервиси и програми за комуникацију преко интернета: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сервиси за електронску пошту (</a:t>
            </a:r>
            <a:r>
              <a:rPr lang="sr-Latn-RS" sz="2400" dirty="0"/>
              <a:t>Gmail, Yahoo, Outlook...)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400" dirty="0"/>
              <a:t> </a:t>
            </a:r>
            <a:r>
              <a:rPr lang="sr-Cyrl-RS" sz="2400" dirty="0"/>
              <a:t>социјалне мреже (</a:t>
            </a:r>
            <a:r>
              <a:rPr lang="sr-Latn-RS" sz="2400" dirty="0"/>
              <a:t>Facebook, Twitter, Instagram...)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400" dirty="0"/>
              <a:t> </a:t>
            </a:r>
            <a:r>
              <a:rPr lang="sr-Cyrl-RS" sz="2400" dirty="0"/>
              <a:t>намјенски програми и апликације (</a:t>
            </a:r>
            <a:r>
              <a:rPr lang="sr-Latn-RS" sz="2400" dirty="0"/>
              <a:t>Skype, Viber, Whatsapp...)</a:t>
            </a:r>
            <a:endParaRPr lang="sr-Cyrl-R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sr-Cyrl-RS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DC206B-852B-4673-BEA9-C2C44BFB4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0657" y="222800"/>
            <a:ext cx="6030686" cy="766212"/>
          </a:xfrm>
        </p:spPr>
        <p:txBody>
          <a:bodyPr>
            <a:normAutofit/>
          </a:bodyPr>
          <a:lstStyle/>
          <a:p>
            <a:r>
              <a:rPr lang="sr-Cyrl-RS" sz="3600" dirty="0"/>
              <a:t>Комуникација преко интернета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174193-88A5-4A97-A9B1-0085B5DE0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50" y="3759726"/>
            <a:ext cx="2883937" cy="1622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E8D117-53E2-4315-9280-4CF077D50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9" y="3163077"/>
            <a:ext cx="3703476" cy="2777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AB4EBFB-189A-4DEE-B499-729634A1F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86" y="3163077"/>
            <a:ext cx="3910125" cy="27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862F7F-C06F-48CB-ABF7-134039235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35902"/>
            <a:ext cx="10058400" cy="701675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Кабловска телевизија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0F28E8-5D4F-4919-9B80-43865A6E30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161046"/>
            <a:ext cx="10058400" cy="4022725"/>
          </a:xfrm>
        </p:spPr>
        <p:txBody>
          <a:bodyPr>
            <a:normAutofit/>
          </a:bodyPr>
          <a:lstStyle/>
          <a:p>
            <a:r>
              <a:rPr lang="ru-RU" sz="2400" dirty="0"/>
              <a:t>Кабловска телевизија је систем емитовања ТВ програма путем коаксијалног кабла или у новије вријеме оптичког кабла.</a:t>
            </a:r>
            <a:endParaRPr lang="sr-Latn-RS" sz="2400" dirty="0"/>
          </a:p>
          <a:p>
            <a:endParaRPr lang="sr-Cyrl-RS" sz="2400" dirty="0"/>
          </a:p>
          <a:p>
            <a:r>
              <a:rPr lang="sr-Cyrl-RS" sz="2400" dirty="0"/>
              <a:t>Кабловски дистибутивни систем је телекомуникациона мрежа која осим ТВ сигнала омогућава и пренос брзог интернета</a:t>
            </a:r>
            <a:r>
              <a:rPr lang="sr-Latn-RS" sz="2400" dirty="0"/>
              <a:t>, IP</a:t>
            </a:r>
            <a:r>
              <a:rPr lang="sr-Cyrl-RS" sz="2400" dirty="0"/>
              <a:t> телефоније итд.</a:t>
            </a:r>
          </a:p>
          <a:p>
            <a:endParaRPr lang="sr-Cyrl-RS" sz="2400" dirty="0"/>
          </a:p>
          <a:p>
            <a:r>
              <a:rPr lang="sr-Cyrl-RS" sz="2400" dirty="0"/>
              <a:t>Предности у односу на антенски сигнал су: бољи квалитет слике, </a:t>
            </a:r>
          </a:p>
          <a:p>
            <a:r>
              <a:rPr lang="sr-Cyrl-RS" sz="2400" dirty="0"/>
              <a:t>више ТВ канала, отпорност на временске непогоде.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A75C95-7B2F-4853-92AA-351311E7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69" y="3429000"/>
            <a:ext cx="3777367" cy="28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862F7F-C06F-48CB-ABF7-134039235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35902"/>
            <a:ext cx="10058400" cy="701675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Кабловски интернет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0F28E8-5D4F-4919-9B80-43865A6E30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161046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sr-Cyrl-RS" sz="2400" dirty="0"/>
              <a:t>За кабловски интернет неопходан је и кабловски модем.</a:t>
            </a:r>
          </a:p>
          <a:p>
            <a:pPr marL="0" indent="0">
              <a:buNone/>
            </a:pPr>
            <a:r>
              <a:rPr lang="sr-Cyrl-RS" sz="2400" dirty="0"/>
              <a:t> Модем раздваја ТВ од интернет сигнала.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2778AE-3DA4-437C-807F-02D49350D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28" y="1161046"/>
            <a:ext cx="5597610" cy="5597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191F91E-04EB-48E5-BC81-FE492A1AA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1" y="2318693"/>
            <a:ext cx="593887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523AC33-E0B2-4135-8F5B-9BAB60B6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/>
              <a:t>Задаћа</a:t>
            </a:r>
            <a:endParaRPr lang="en-US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36AB79C-A966-461F-9A36-61390C27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/>
              <a:t>Радна свеска, страна 53.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681</TotalTime>
  <Words>291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GPS, комуникација преко интернета и кабловска телевизија</vt:lpstr>
      <vt:lpstr>Глобални позициони систем (GPS)</vt:lpstr>
      <vt:lpstr>PowerPoint Presentation</vt:lpstr>
      <vt:lpstr>PowerPoint Presentation</vt:lpstr>
      <vt:lpstr>Комуникација преко интернета</vt:lpstr>
      <vt:lpstr>Комуникација преко интернета</vt:lpstr>
      <vt:lpstr>Кабловска телевизија</vt:lpstr>
      <vt:lpstr>Кабловски интернет</vt:lpstr>
      <vt:lpstr>Задаћа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Енергетика (понављање)</dc:title>
  <dc:creator>eLab</dc:creator>
  <cp:lastModifiedBy>Dragan</cp:lastModifiedBy>
  <cp:revision>40</cp:revision>
  <dcterms:created xsi:type="dcterms:W3CDTF">2020-05-14T10:07:57Z</dcterms:created>
  <dcterms:modified xsi:type="dcterms:W3CDTF">2020-05-24T13:14:30Z</dcterms:modified>
</cp:coreProperties>
</file>