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77" r:id="rId7"/>
    <p:sldId id="264" r:id="rId8"/>
    <p:sldId id="266" r:id="rId9"/>
    <p:sldId id="267" r:id="rId10"/>
    <p:sldId id="276" r:id="rId11"/>
    <p:sldId id="269" r:id="rId12"/>
    <p:sldId id="270" r:id="rId13"/>
    <p:sldId id="271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5CD3-5860-4694-99B8-418F569D3A4A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2DA3-1D4A-45C0-AD8C-C578FBD7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66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5CD3-5860-4694-99B8-418F569D3A4A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2DA3-1D4A-45C0-AD8C-C578FBD7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6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5CD3-5860-4694-99B8-418F569D3A4A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2DA3-1D4A-45C0-AD8C-C578FBD7BDB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3772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5CD3-5860-4694-99B8-418F569D3A4A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2DA3-1D4A-45C0-AD8C-C578FBD7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48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5CD3-5860-4694-99B8-418F569D3A4A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2DA3-1D4A-45C0-AD8C-C578FBD7BDB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6381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5CD3-5860-4694-99B8-418F569D3A4A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2DA3-1D4A-45C0-AD8C-C578FBD7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44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5CD3-5860-4694-99B8-418F569D3A4A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2DA3-1D4A-45C0-AD8C-C578FBD7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76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5CD3-5860-4694-99B8-418F569D3A4A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2DA3-1D4A-45C0-AD8C-C578FBD7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5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5CD3-5860-4694-99B8-418F569D3A4A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2DA3-1D4A-45C0-AD8C-C578FBD7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41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5CD3-5860-4694-99B8-418F569D3A4A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2DA3-1D4A-45C0-AD8C-C578FBD7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5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5CD3-5860-4694-99B8-418F569D3A4A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2DA3-1D4A-45C0-AD8C-C578FBD7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4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5CD3-5860-4694-99B8-418F569D3A4A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2DA3-1D4A-45C0-AD8C-C578FBD7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8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5CD3-5860-4694-99B8-418F569D3A4A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2DA3-1D4A-45C0-AD8C-C578FBD7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9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5CD3-5860-4694-99B8-418F569D3A4A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2DA3-1D4A-45C0-AD8C-C578FBD7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5CD3-5860-4694-99B8-418F569D3A4A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2DA3-1D4A-45C0-AD8C-C578FBD7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7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5CD3-5860-4694-99B8-418F569D3A4A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2DA3-1D4A-45C0-AD8C-C578FBD7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7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05CD3-5860-4694-99B8-418F569D3A4A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DB2DA3-1D4A-45C0-AD8C-C578FBD7B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0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КАРАКТЕРИСТИКЕ СТАНИШТА И ЖИВОТНЕ ЗАЈЕДНИЦЕ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4"/>
            <a:ext cx="7555046" cy="2622922"/>
          </a:xfrm>
        </p:spPr>
        <p:txBody>
          <a:bodyPr>
            <a:normAutofit/>
          </a:bodyPr>
          <a:lstStyle/>
          <a:p>
            <a:r>
              <a:rPr lang="sr-Cyrl-R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ШУМА</a:t>
            </a:r>
            <a:endParaRPr lang="sr-Latn-RS" sz="4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Latn-R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Cyrl-RS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Cyrl-R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Славица Пресељ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058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504" y="713926"/>
            <a:ext cx="8596668" cy="3880773"/>
          </a:xfrm>
        </p:spPr>
        <p:txBody>
          <a:bodyPr>
            <a:normAutofit/>
          </a:bodyPr>
          <a:lstStyle/>
          <a:p>
            <a:r>
              <a:rPr lang="sr-Cyrl-RS" sz="44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ЧЕТИНАРСКЕ ШУМЕ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04" y="2306306"/>
            <a:ext cx="7110484" cy="391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88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Calibri" panose="020F0502020204030204" pitchFamily="34" charset="0"/>
                <a:cs typeface="Calibri" panose="020F0502020204030204" pitchFamily="34" charset="0"/>
              </a:rPr>
              <a:t>У вишим планинским предјелима заступљне су четинарске шуме.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r-Cyrl-RS" dirty="0" smtClean="0">
                <a:latin typeface="Calibri" panose="020F0502020204030204" pitchFamily="34" charset="0"/>
                <a:cs typeface="Calibri" panose="020F0502020204030204" pitchFamily="34" charset="0"/>
              </a:rPr>
              <a:t>Шуме смрче, јеле и бора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smtClean="0">
                <a:latin typeface="Calibri" panose="020F0502020204030204" pitchFamily="34" charset="0"/>
                <a:cs typeface="Calibri" panose="020F0502020204030204" pitchFamily="34" charset="0"/>
              </a:rPr>
              <a:t>Листови овог дрвећа су игличасти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Стабла овог дрвећа су висока и витка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smtClean="0">
                <a:latin typeface="Calibri" panose="020F0502020204030204" pitchFamily="34" charset="0"/>
                <a:cs typeface="Calibri" panose="020F0502020204030204" pitchFamily="34" charset="0"/>
              </a:rPr>
              <a:t>Дрво је лако за обраду и користи се у дрвној индустрији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18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Calibri" panose="020F0502020204030204" pitchFamily="34" charset="0"/>
                <a:cs typeface="Calibri" panose="020F0502020204030204" pitchFamily="34" charset="0"/>
              </a:rPr>
              <a:t>Смрча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2515" y="1552075"/>
            <a:ext cx="2739975" cy="3592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793" y="1564920"/>
            <a:ext cx="2374259" cy="316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3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Calibri" panose="020F0502020204030204" pitchFamily="34" charset="0"/>
                <a:cs typeface="Calibri" panose="020F0502020204030204" pitchFamily="34" charset="0"/>
              </a:rPr>
              <a:t>Јела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8147" y="1321938"/>
            <a:ext cx="3549316" cy="4738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5" y="1321938"/>
            <a:ext cx="4689904" cy="473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2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Calibri" panose="020F0502020204030204" pitchFamily="34" charset="0"/>
                <a:cs typeface="Calibri" panose="020F0502020204030204" pitchFamily="34" charset="0"/>
              </a:rPr>
              <a:t>Бор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508" y="1431758"/>
            <a:ext cx="3325454" cy="4439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450" y="1431758"/>
            <a:ext cx="5271448" cy="443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2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Calibri" panose="020F0502020204030204" pitchFamily="34" charset="0"/>
                <a:cs typeface="Calibri" panose="020F0502020204030204" pitchFamily="34" charset="0"/>
              </a:rPr>
              <a:t>Животињски свијет шуме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r-Cyrl-RS" dirty="0" smtClean="0">
                <a:latin typeface="Calibri" panose="020F0502020204030204" pitchFamily="34" charset="0"/>
                <a:cs typeface="Calibri" panose="020F0502020204030204" pitchFamily="34" charset="0"/>
              </a:rPr>
              <a:t>Биљоједи (срна, јелен, зец и др.)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smtClean="0">
                <a:latin typeface="Calibri" panose="020F0502020204030204" pitchFamily="34" charset="0"/>
                <a:cs typeface="Calibri" panose="020F0502020204030204" pitchFamily="34" charset="0"/>
              </a:rPr>
              <a:t>Месоједи ( вук, рис, дивља мачка и сл.)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smtClean="0">
                <a:latin typeface="Calibri" panose="020F0502020204030204" pitchFamily="34" charset="0"/>
                <a:cs typeface="Calibri" panose="020F0502020204030204" pitchFamily="34" charset="0"/>
              </a:rPr>
              <a:t>Сваштоједи (медвјед, јазавац, дивља свиња, фазан)</a:t>
            </a: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Дивљач-</a:t>
            </a:r>
            <a:r>
              <a:rPr lang="sr-Cyrl-RS" dirty="0" smtClean="0">
                <a:latin typeface="Calibri" panose="020F0502020204030204" pitchFamily="34" charset="0"/>
                <a:cs typeface="Calibri" panose="020F0502020204030204" pitchFamily="34" charset="0"/>
              </a:rPr>
              <a:t> живе слободно у природи а човјек их лови ради укусног меса и спорта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Звијери-</a:t>
            </a:r>
            <a:r>
              <a:rPr lang="sr-Cyrl-RS" dirty="0" smtClean="0">
                <a:latin typeface="Calibri" panose="020F0502020204030204" pitchFamily="34" charset="0"/>
                <a:cs typeface="Calibri" panose="020F0502020204030204" pitchFamily="34" charset="0"/>
              </a:rPr>
              <a:t> лове друге животиње ради исхране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smtClean="0">
                <a:latin typeface="Calibri" panose="020F0502020204030204" pitchFamily="34" charset="0"/>
                <a:cs typeface="Calibri" panose="020F0502020204030204" pitchFamily="34" charset="0"/>
              </a:rPr>
              <a:t>Птице- дјетлић, шева зеба, сјеница, славуј...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smtClean="0">
                <a:latin typeface="Calibri" panose="020F0502020204030204" pitchFamily="34" charset="0"/>
                <a:cs typeface="Calibri" panose="020F0502020204030204" pitchFamily="34" charset="0"/>
              </a:rPr>
              <a:t>Око изв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sr-Cyrl-RS" dirty="0" smtClean="0">
                <a:latin typeface="Calibri" panose="020F0502020204030204" pitchFamily="34" charset="0"/>
                <a:cs typeface="Calibri" panose="020F0502020204030204" pitchFamily="34" charset="0"/>
              </a:rPr>
              <a:t>ра и поточића у шумама живе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dirty="0" smtClean="0">
                <a:latin typeface="Calibri" panose="020F0502020204030204" pitchFamily="34" charset="0"/>
                <a:cs typeface="Calibri" panose="020F0502020204030204" pitchFamily="34" charset="0"/>
              </a:rPr>
              <a:t>: жабе, змије, гуштери...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211" y="3624979"/>
            <a:ext cx="3263064" cy="255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5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Calibri" panose="020F0502020204030204" pitchFamily="34" charset="0"/>
                <a:cs typeface="Calibri" panose="020F0502020204030204" pitchFamily="34" charset="0"/>
              </a:rPr>
              <a:t>На основу слике наведи у чему се огледа значај шума за човјека!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09" y="1930400"/>
            <a:ext cx="5020821" cy="4552805"/>
          </a:xfrm>
        </p:spPr>
      </p:pic>
    </p:spTree>
    <p:extLst>
      <p:ext uri="{BB962C8B-B14F-4D97-AF65-F5344CB8AC3E}">
        <p14:creationId xmlns:p14="http://schemas.microsoft.com/office/powerpoint/2010/main" val="325937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latin typeface="Calibri" panose="020F0502020204030204" pitchFamily="34" charset="0"/>
                <a:cs typeface="Calibri" panose="020F0502020204030204" pitchFamily="34" charset="0"/>
              </a:rPr>
              <a:t>ДА ПОНОВИМО:</a:t>
            </a:r>
            <a:br>
              <a:rPr lang="sr-Cyrl-R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Cyrl-R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Cyrl-R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Cyrl-RS" sz="27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Станиште је простор настањен живим бићима.</a:t>
            </a:r>
            <a:br>
              <a:rPr lang="sr-Cyrl-RS" sz="27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Cyrl-RS" sz="27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У сваком станишту владају одређени услови живота.</a:t>
            </a:r>
            <a:br>
              <a:rPr lang="sr-Cyrl-RS" sz="27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Cyrl-RS" sz="27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Биљке и животиње које насељавају неко станиште чине животну заједницу тог станишта.</a:t>
            </a:r>
            <a:r>
              <a:rPr lang="sr-Cyrl-RS" sz="27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Cyrl-RS" sz="27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Cyrl-RS" sz="27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Cyrl-RS" sz="27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7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747" y="3482045"/>
            <a:ext cx="4217158" cy="315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7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Calibri" panose="020F0502020204030204" pitchFamily="34" charset="0"/>
                <a:cs typeface="Calibri" panose="020F0502020204030204" pitchFamily="34" charset="0"/>
              </a:rPr>
              <a:t>ШУМЕ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Зашто су шуме најсложеније животне заједнице?</a:t>
            </a:r>
          </a:p>
          <a:p>
            <a:r>
              <a:rPr lang="sr-Cyrl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Од којих услова зависи раст и развој дрвећа?</a:t>
            </a:r>
          </a:p>
          <a:p>
            <a:r>
              <a:rPr lang="sr-Cyrl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Какве шуме могу бити?</a:t>
            </a:r>
          </a:p>
          <a:p>
            <a:r>
              <a:rPr lang="sr-Cyrl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Које животиње живе у нашим шумама?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254" y="3423099"/>
            <a:ext cx="4930480" cy="343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84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Calibri" panose="020F0502020204030204" pitchFamily="34" charset="0"/>
                <a:cs typeface="Calibri" panose="020F0502020204030204" pitchFamily="34" charset="0"/>
              </a:rPr>
              <a:t>Зашто су шуме најсложеније животне заједнице?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Шуме су заједнице у којима живе велики број различитих биљних и животињских врста.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Дрвенасте биљке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Зељасте биљке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Различите врсте гљива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Бројне шумске животиње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261" y="3134152"/>
            <a:ext cx="5000355" cy="350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2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>
                <a:latin typeface="Calibri" panose="020F0502020204030204" pitchFamily="34" charset="0"/>
                <a:cs typeface="Calibri" panose="020F0502020204030204" pitchFamily="34" charset="0"/>
              </a:rPr>
              <a:t>Од којих услова зависи раст и развој </a:t>
            </a:r>
            <a:r>
              <a:rPr lang="sr-Cyrl-RS" dirty="0" smtClean="0">
                <a:latin typeface="Calibri" panose="020F0502020204030204" pitchFamily="34" charset="0"/>
                <a:cs typeface="Calibri" panose="020F0502020204030204" pitchFamily="34" charset="0"/>
              </a:rPr>
              <a:t>дрвећа и какве шуме могу бити</a:t>
            </a:r>
            <a:r>
              <a:rPr lang="sr-Cyrl-R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r-Cyrl-R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utoShape 4" descr="Резултат слика за климатски услови шума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r-Cyrl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Посебни климатски услови: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Температура, свјетлост, влажност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Шуме могу бити листопадне, четинарске и мјешовите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4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mtClean="0">
                <a:latin typeface="Calibri" panose="020F0502020204030204" pitchFamily="34" charset="0"/>
                <a:cs typeface="Calibri" panose="020F0502020204030204" pitchFamily="34" charset="0"/>
              </a:rPr>
              <a:t>ЛИСТОПАДНЕ </a:t>
            </a:r>
            <a:r>
              <a:rPr lang="sr-Cyrl-RS" dirty="0" smtClean="0">
                <a:latin typeface="Calibri" panose="020F0502020204030204" pitchFamily="34" charset="0"/>
                <a:cs typeface="Calibri" panose="020F0502020204030204" pitchFamily="34" charset="0"/>
              </a:rPr>
              <a:t>ШУМЕ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3140" y="1552943"/>
            <a:ext cx="6359857" cy="477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92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прат дрвећаспратжбуноваЛистопадне шуме серазвијају поспратовима.приземниспрат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545" y="809198"/>
            <a:ext cx="6076950" cy="469582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4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Calibri" panose="020F0502020204030204" pitchFamily="34" charset="0"/>
                <a:cs typeface="Calibri" panose="020F0502020204030204" pitchFamily="34" charset="0"/>
              </a:rPr>
              <a:t>Храстове шуме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r-Cyrl-RS" dirty="0" smtClean="0">
                <a:latin typeface="Calibri" panose="020F0502020204030204" pitchFamily="34" charset="0"/>
                <a:cs typeface="Calibri" panose="020F0502020204030204" pitchFamily="34" charset="0"/>
              </a:rPr>
              <a:t>Свијетле листопадне шуме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Стабло храста достиже висину и до 40м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smtClean="0">
                <a:latin typeface="Calibri" panose="020F0502020204030204" pitchFamily="34" charset="0"/>
                <a:cs typeface="Calibri" panose="020F0502020204030204" pitchFamily="34" charset="0"/>
              </a:rPr>
              <a:t>Листови храста су назубљени, а кора му је храпава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smtClean="0">
                <a:latin typeface="Calibri" panose="020F0502020204030204" pitchFamily="34" charset="0"/>
                <a:cs typeface="Calibri" panose="020F0502020204030204" pitchFamily="34" charset="0"/>
              </a:rPr>
              <a:t>Плод храста је жир који је веома важна храна шумским биљоједима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smtClean="0">
                <a:latin typeface="Calibri" panose="020F0502020204030204" pitchFamily="34" charset="0"/>
                <a:cs typeface="Calibri" panose="020F0502020204030204" pitchFamily="34" charset="0"/>
              </a:rPr>
              <a:t>Храстова даска је веома квалитетна и користи се у индустрији</a:t>
            </a: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4428" y="3236649"/>
            <a:ext cx="2851173" cy="2947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179" y="4403062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1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Calibri" panose="020F0502020204030204" pitchFamily="34" charset="0"/>
                <a:cs typeface="Calibri" panose="020F0502020204030204" pitchFamily="34" charset="0"/>
              </a:rPr>
              <a:t>Букове шуме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r-Cyrl-RS" dirty="0" smtClean="0">
                <a:latin typeface="Calibri" panose="020F0502020204030204" pitchFamily="34" charset="0"/>
                <a:cs typeface="Calibri" panose="020F0502020204030204" pitchFamily="34" charset="0"/>
              </a:rPr>
              <a:t>У приземном слоју биљни свијет је оскудан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smtClean="0">
                <a:latin typeface="Calibri" panose="020F0502020204030204" pitchFamily="34" charset="0"/>
                <a:cs typeface="Calibri" panose="020F0502020204030204" pitchFamily="34" charset="0"/>
              </a:rPr>
              <a:t>Најраспрострањенија врста дрвећа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smtClean="0">
                <a:latin typeface="Calibri" panose="020F0502020204030204" pitchFamily="34" charset="0"/>
                <a:cs typeface="Calibri" panose="020F0502020204030204" pitchFamily="34" charset="0"/>
              </a:rPr>
              <a:t>Висина до 30м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dirty="0" smtClean="0">
                <a:latin typeface="Calibri" panose="020F0502020204030204" pitchFamily="34" charset="0"/>
                <a:cs typeface="Calibri" panose="020F0502020204030204" pitchFamily="34" charset="0"/>
              </a:rPr>
              <a:t>Кора јој је глатка, а листови јајасти и по ободу благо назубљени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102" y="4204626"/>
            <a:ext cx="1866900" cy="2066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180" y="4308607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235" y="4100975"/>
            <a:ext cx="21240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3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275</TotalTime>
  <Words>313</Words>
  <Application>Microsoft Office PowerPoint</Application>
  <PresentationFormat>Widescreen</PresentationFormat>
  <Paragraphs>51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Trebuchet MS</vt:lpstr>
      <vt:lpstr>Wingdings</vt:lpstr>
      <vt:lpstr>Wingdings 3</vt:lpstr>
      <vt:lpstr>Facet</vt:lpstr>
      <vt:lpstr>КАРАКТЕРИСТИКЕ СТАНИШТА И ЖИВОТНЕ ЗАЈЕДНИЦЕ</vt:lpstr>
      <vt:lpstr>ДА ПОНОВИМО:  - Станиште је простор настањен живим бићима. - У сваком станишту владају одређени услови живота. - Биљке и животиње које насељавају неко станиште чине животну заједницу тог станишта.  </vt:lpstr>
      <vt:lpstr>ШУМЕ</vt:lpstr>
      <vt:lpstr>Зашто су шуме најсложеније животне заједнице?</vt:lpstr>
      <vt:lpstr>Од којих услова зависи раст и развој дрвећа и какве шуме могу бити </vt:lpstr>
      <vt:lpstr>ЛИСТОПАДНЕ ШУМЕ</vt:lpstr>
      <vt:lpstr>PowerPoint Presentation</vt:lpstr>
      <vt:lpstr>Храстове шуме</vt:lpstr>
      <vt:lpstr>Букове шуме</vt:lpstr>
      <vt:lpstr>PowerPoint Presentation</vt:lpstr>
      <vt:lpstr>У вишим планинским предјелима заступљне су четинарске шуме.</vt:lpstr>
      <vt:lpstr>Смрча </vt:lpstr>
      <vt:lpstr>Јела </vt:lpstr>
      <vt:lpstr>Бор </vt:lpstr>
      <vt:lpstr>Животињски свијет шуме</vt:lpstr>
      <vt:lpstr>На основу слике наведи у чему се огледа значај шума за човјека!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ПРОЉЕЋНА ПЈЕСМА</dc:title>
  <dc:creator>Windows User</dc:creator>
  <cp:lastModifiedBy>Dragan</cp:lastModifiedBy>
  <cp:revision>26</cp:revision>
  <dcterms:created xsi:type="dcterms:W3CDTF">2020-03-22T09:51:38Z</dcterms:created>
  <dcterms:modified xsi:type="dcterms:W3CDTF">2020-05-25T18:53:51Z</dcterms:modified>
</cp:coreProperties>
</file>