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1"/>
    <a:srgbClr val="5EEC3C"/>
    <a:srgbClr val="FFABC9"/>
    <a:srgbClr val="FF9900"/>
    <a:srgbClr val="FFDC47"/>
    <a:srgbClr val="FFFF21"/>
    <a:srgbClr val="9900CC"/>
    <a:srgbClr val="D99B01"/>
    <a:srgbClr val="FF66CC"/>
    <a:srgbClr val="FF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571750"/>
            <a:ext cx="8246070" cy="167975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800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350110"/>
            <a:ext cx="8246070" cy="1221640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5770" y="3946095"/>
            <a:ext cx="1294032" cy="46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433880"/>
            <a:ext cx="8246070" cy="73929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80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1"/>
            <a:ext cx="8246070" cy="3359506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4129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80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4129" y="1198559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433880"/>
            <a:ext cx="8246071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80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2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087040"/>
            <a:ext cx="4040188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2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087040"/>
            <a:ext cx="4041775" cy="2137871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5525" y="586585"/>
            <a:ext cx="32068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600" b="1" dirty="0">
                <a:solidFill>
                  <a:schemeClr val="bg1">
                    <a:lumMod val="95000"/>
                  </a:schemeClr>
                </a:solidFill>
              </a:rPr>
              <a:t>Рибе са коштаним скелетом</a:t>
            </a:r>
            <a:endParaRPr lang="hr-HR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0115" y="4098800"/>
            <a:ext cx="381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>
                <a:solidFill>
                  <a:schemeClr val="bg1">
                    <a:lumMod val="95000"/>
                  </a:schemeClr>
                </a:solidFill>
              </a:rPr>
              <a:t>Наставник: Наталија Срдић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5770" y="433880"/>
            <a:ext cx="5039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Рибе са коштаним скелетом су најбројнији водени организми. Живе у слатким и сланим водама.</a:t>
            </a:r>
          </a:p>
          <a:p>
            <a:endParaRPr lang="hr-H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Тијело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је покривено крљуштима у облику округлих плоча</a:t>
            </a:r>
          </a:p>
          <a:p>
            <a:endParaRPr lang="hr-HR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</a:schemeClr>
                </a:solidFill>
              </a:rPr>
              <a:t>Код </a:t>
            </a:r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коштаних риба, поред крљушти и зуба, јављају се и творевине у бази лоање, рамени појас и шкржни поклопци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350110"/>
            <a:ext cx="7635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Представници: пастрмка, шаран, мрена, сом, штука, смућ, гргеч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" y="1808225"/>
            <a:ext cx="2656335" cy="3335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083" y="1808224"/>
            <a:ext cx="2619375" cy="3335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220" y="1808224"/>
            <a:ext cx="3855780" cy="333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5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1350110"/>
            <a:ext cx="8551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 мору </a:t>
            </a:r>
            <a:r>
              <a:rPr lang="ru-RU" sz="2000" dirty="0" smtClean="0"/>
              <a:t>живе</a:t>
            </a:r>
            <a:r>
              <a:rPr lang="hr-HR" sz="2000" dirty="0" smtClean="0"/>
              <a:t> </a:t>
            </a:r>
            <a:r>
              <a:rPr lang="sr-Cyrl-CS" sz="2000" dirty="0"/>
              <a:t>скуша</a:t>
            </a:r>
            <a:r>
              <a:rPr lang="ru-RU" sz="2000" dirty="0" smtClean="0"/>
              <a:t>, </a:t>
            </a:r>
            <a:r>
              <a:rPr lang="ru-RU" sz="2000" dirty="0"/>
              <a:t>ослић, зубатац, сардела</a:t>
            </a:r>
            <a:endParaRPr lang="hr-HR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808225"/>
            <a:ext cx="2595985" cy="2844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1792428"/>
            <a:ext cx="2748690" cy="2876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1808225"/>
            <a:ext cx="3054100" cy="284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8720" y="71996"/>
            <a:ext cx="4275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Усна се налазе на предњем дијелу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Хране се инсектима, другим мањим рибама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Имају шкржну дупљу и 4 пара шкрга</a:t>
            </a:r>
          </a:p>
          <a:p>
            <a:r>
              <a:rPr lang="ru-RU" sz="2000" dirty="0">
                <a:solidFill>
                  <a:schemeClr val="bg1">
                    <a:lumMod val="95000"/>
                  </a:schemeClr>
                </a:solidFill>
              </a:rPr>
              <a:t>Већина представника има рибљи мјехур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10" y="1960930"/>
            <a:ext cx="4189092" cy="318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96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9540" y="433880"/>
            <a:ext cx="5650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dirty="0">
                <a:solidFill>
                  <a:schemeClr val="bg1">
                    <a:lumMod val="95000"/>
                  </a:schemeClr>
                </a:solidFill>
              </a:rPr>
              <a:t>Скелет код већине је потпуно окоштао, осим код дводихалица и кечига гдје се хорда задржава током цијелог живота</a:t>
            </a:r>
          </a:p>
          <a:p>
            <a:r>
              <a:rPr lang="sr-Cyrl-CS" sz="2000" dirty="0">
                <a:solidFill>
                  <a:schemeClr val="bg1">
                    <a:lumMod val="95000"/>
                  </a:schemeClr>
                </a:solidFill>
              </a:rPr>
              <a:t>Имају бочну линију</a:t>
            </a:r>
            <a:endParaRPr lang="hr-H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1960930"/>
            <a:ext cx="5811061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32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109"/>
            <a:ext cx="4814910" cy="32068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409" y="1350109"/>
            <a:ext cx="4123035" cy="32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1085</TotalTime>
  <Words>126</Words>
  <Application>Microsoft Office PowerPoint</Application>
  <PresentationFormat>On-screen Show (16:9)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161</cp:revision>
  <dcterms:created xsi:type="dcterms:W3CDTF">2013-08-21T19:17:07Z</dcterms:created>
  <dcterms:modified xsi:type="dcterms:W3CDTF">2020-02-12T18:42:16Z</dcterms:modified>
</cp:coreProperties>
</file>