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7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anose="020B05020201040202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/>
    <p:restoredTop sz="94654"/>
  </p:normalViewPr>
  <p:slideViewPr>
    <p:cSldViewPr snapToGrid="0" snapToObjects="1">
      <p:cViewPr varScale="1">
        <p:scale>
          <a:sx n="76" d="100"/>
          <a:sy n="76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3EDBF068-7FDB-2F4C-975A-5C070324B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90796-1594-2948-9432-BF22610ED861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F6B5CF88-519A-E24D-8169-1CD6C5B9D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5F2CF15F-07AB-C249-A385-9FC1F326D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AE5B4-3BAD-6945-B12E-074AC9969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53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FCE31-9776-7B46-B7C9-BE17A944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6543-8AF2-D84A-8895-6AFD7AE7F7A7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3E6173-3205-1F47-9111-54AB2AFAE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8ABF5-F961-9143-BE1D-388D1218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4A-CBE9-5B4E-A935-D5360E4E2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B817F-51D3-E548-8358-959F969F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81B5A-49E8-F941-A589-5995C0EE95DB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CA280B-4ABA-5342-BB5C-E29EE4F7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355FAD-ABB0-2A42-963E-13E18D93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ADFF6-DC28-0347-88BD-7A17869A2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63E92-478D-0044-9B11-A03AB28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3B66-7618-E849-903A-E3B3493F9B74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BD6DAE-EFEF-0947-B172-3B5BE5B0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D97EF4-FA6E-4F41-9600-257211EDD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0BAF-276B-8845-84F1-E1705EBA3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3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Ctr="1"/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xmlns="" id="{F99CAD05-558A-CA45-A16B-57A94F23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BABA-E361-7B49-9EDD-71E57E362699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xmlns="" id="{37C592F5-B679-7244-B7AD-DA61B2BD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xmlns="" id="{4182622C-5889-C848-B551-28D3B4ED6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95852-8442-FF41-ACCF-CF2334C9A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16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13D4D4B-9A5E-A742-9FC7-A55756ED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C9D7A-B7BC-5749-92D3-200D0A66DE82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3F235E0-FB3E-CE4E-9EEE-6DE7BD50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645DD6-2FA4-0E4D-A57D-DC8EA4AD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5AB6-564F-5F41-8992-65C1389C8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2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592D66F-CD4C-524D-A354-04232739652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96F2-280D-0749-A247-95759D65076C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C6BBE73-B68F-ED44-8427-08C3AEB9DF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D99D3D6E-5329-D942-946F-4170A8889F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B3596-4117-174B-9F3E-EC9A91C2F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D70FF1B-AF13-774D-9C48-025FBB0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9EB6-6843-454C-AE02-E4764617DEA8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8E682AE-33B3-4E4E-8105-3B2D46A8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070CC90D-92A8-414F-9CC2-61043430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DFD60-885F-7D47-944D-BB01D951D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9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C143ECD-EED6-C44F-A61A-EC61B4FA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AE9F-096F-8A45-BB72-098612A1178D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1F5B4BCA-D27B-7948-939F-8490CFC5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743E55A-E07D-9843-8E56-318CCBB89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75FD-6624-B24A-AD1D-A8F22D13D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8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C1FE09-0FB6-EE43-B0FF-07FA5AAB1C7D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/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xmlns="" id="{31C26EFF-D31B-CC42-8C3D-C091B198A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7ECA-07D6-B146-A3B6-C6BB5899BB10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xmlns="" id="{5824C770-3D65-9C41-9B5F-18D97C69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xmlns="" id="{102FE465-796B-4A49-A0B3-19B92A65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8A19-12C6-9344-9649-90410601C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4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1854AB5-3313-B54A-96D0-E0C119F35F8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xmlns="" id="{C8F81CD3-D428-B544-8F4D-9E3F3CA3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A3B4C81-2BBF-1E48-AC5E-F24B3E6386CA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xmlns="" id="{45145E10-789E-D04B-BD93-490C80FA0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863" y="6235700"/>
            <a:ext cx="5124450" cy="320675"/>
          </a:xfrm>
        </p:spPr>
        <p:txBody>
          <a:bodyPr/>
          <a:lstStyle>
            <a:lvl1pPr>
              <a:defRPr dirty="0"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xmlns="" id="{C915AA73-4E33-5546-B682-60DCABC5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AF34-DC2A-AB45-ACA3-DF7BF7889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8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F38F8D-C165-8C48-8F21-E56A94D0FE1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2230438" y="965200"/>
            <a:ext cx="7731125" cy="11874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F1ACC29-3F5C-EE48-ABFE-FE85877A7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30438" y="2638425"/>
            <a:ext cx="773112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DC40E-3F36-4347-A6BD-0F5ABD292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21613" y="6238875"/>
            <a:ext cx="2754312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C5F756-D034-5A4B-ACE4-AF06C7C8E5DE}" type="datetimeFigureOut">
              <a:rPr lang="en-US"/>
              <a:pPr>
                <a:defRPr/>
              </a:pPr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2CBD87-53B9-6149-956E-26CC75AAA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6235700"/>
            <a:ext cx="5900738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dirty="0">
                <a:solidFill>
                  <a:schemeClr val="tx1">
                    <a:alpha val="7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947DBF-778D-AC4B-95F5-1177112DD9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8488" y="6218238"/>
            <a:ext cx="366712" cy="365125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pc="0" baseline="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13C6D8D-0A6B-CE4D-945B-96C27FD4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2" r:id="rId2"/>
    <p:sldLayoutId id="2147483720" r:id="rId3"/>
    <p:sldLayoutId id="2147483713" r:id="rId4"/>
    <p:sldLayoutId id="2147483714" r:id="rId5"/>
    <p:sldLayoutId id="2147483715" r:id="rId6"/>
    <p:sldLayoutId id="2147483716" r:id="rId7"/>
    <p:sldLayoutId id="2147483721" r:id="rId8"/>
    <p:sldLayoutId id="2147483722" r:id="rId9"/>
    <p:sldLayoutId id="2147483717" r:id="rId10"/>
    <p:sldLayoutId id="2147483718" r:id="rId11"/>
  </p:sldLayoutIdLst>
  <p:hf sldNum="0"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 cap="all" spc="200">
          <a:solidFill>
            <a:srgbClr val="262626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262626"/>
          </a:solidFill>
          <a:latin typeface="Gill Sans MT" panose="020B0502020104020203" pitchFamily="34" charset="77"/>
        </a:defRPr>
      </a:lvl9pPr>
    </p:titleStyle>
    <p:bodyStyle>
      <a:lvl1pPr marL="2286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4572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6858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9144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1143000" indent="-228600" algn="l" rtl="0" fontAlgn="base">
        <a:spcBef>
          <a:spcPts val="1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672B83-B742-D54A-9DB7-14383E76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5138"/>
            <a:ext cx="8991600" cy="1646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4800" b="1" dirty="0"/>
              <a:t>КУЛТУРА СТАНОВАЊА</a:t>
            </a:r>
            <a:endParaRPr lang="en-US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016DFFF-E607-2845-868A-0F9731220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2422525"/>
            <a:ext cx="8991600" cy="348932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Cyrl-RS" sz="3600" b="1" dirty="0">
                <a:solidFill>
                  <a:schemeClr val="bg1"/>
                </a:solidFill>
              </a:rPr>
              <a:t>Етика становања </a:t>
            </a:r>
            <a:r>
              <a:rPr lang="sr-Cyrl-RS" sz="3600" dirty="0" err="1">
                <a:solidFill>
                  <a:schemeClr val="bg1"/>
                </a:solidFill>
              </a:rPr>
              <a:t>подразумијева</a:t>
            </a:r>
            <a:r>
              <a:rPr lang="sr-Cyrl-RS" sz="3600" dirty="0">
                <a:solidFill>
                  <a:schemeClr val="bg1"/>
                </a:solidFill>
              </a:rPr>
              <a:t> да </a:t>
            </a:r>
            <a:r>
              <a:rPr lang="sr-Cyrl-RS" sz="3600" dirty="0" err="1">
                <a:solidFill>
                  <a:schemeClr val="bg1"/>
                </a:solidFill>
              </a:rPr>
              <a:t>увијек</a:t>
            </a:r>
            <a:r>
              <a:rPr lang="sr-Cyrl-RS" sz="3600" dirty="0">
                <a:solidFill>
                  <a:schemeClr val="bg1"/>
                </a:solidFill>
              </a:rPr>
              <a:t> будемо </a:t>
            </a:r>
            <a:r>
              <a:rPr lang="sr-Cyrl-RS" sz="3600" dirty="0" err="1">
                <a:solidFill>
                  <a:schemeClr val="bg1"/>
                </a:solidFill>
              </a:rPr>
              <a:t>свјесни</a:t>
            </a:r>
            <a:r>
              <a:rPr lang="sr-Cyrl-RS" sz="3600" dirty="0">
                <a:solidFill>
                  <a:schemeClr val="bg1"/>
                </a:solidFill>
              </a:rPr>
              <a:t> да стамбене објекте </a:t>
            </a:r>
            <a:r>
              <a:rPr lang="sr-Cyrl-RS" sz="3600" dirty="0" err="1">
                <a:solidFill>
                  <a:schemeClr val="bg1"/>
                </a:solidFill>
              </a:rPr>
              <a:t>дијелимо</a:t>
            </a:r>
            <a:r>
              <a:rPr lang="sr-Cyrl-RS" sz="3600" dirty="0">
                <a:solidFill>
                  <a:schemeClr val="bg1"/>
                </a:solidFill>
              </a:rPr>
              <a:t> са другим људима, да не бацамо отпатке </a:t>
            </a:r>
            <a:r>
              <a:rPr lang="sr-Cyrl-RS" sz="3600" dirty="0" err="1">
                <a:solidFill>
                  <a:schemeClr val="bg1"/>
                </a:solidFill>
              </a:rPr>
              <a:t>гдје</a:t>
            </a:r>
            <a:r>
              <a:rPr lang="sr-Cyrl-RS" sz="3600" dirty="0">
                <a:solidFill>
                  <a:schemeClr val="bg1"/>
                </a:solidFill>
              </a:rPr>
              <a:t> стигнемо, да не правимо буку, слушамо прегласно музику, итд</a:t>
            </a:r>
            <a:r>
              <a:rPr lang="sr-Cyrl-RS" dirty="0">
                <a:solidFill>
                  <a:schemeClr val="bg1"/>
                </a:solidFill>
              </a:rPr>
              <a:t>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sr-Cyrl-RS" sz="3600" b="1" dirty="0">
                <a:solidFill>
                  <a:schemeClr val="bg1"/>
                </a:solidFill>
              </a:rPr>
              <a:t>К У </a:t>
            </a:r>
            <a:r>
              <a:rPr lang="sr-Cyrl-RS" sz="3600" b="1" dirty="0" err="1">
                <a:solidFill>
                  <a:schemeClr val="bg1"/>
                </a:solidFill>
              </a:rPr>
              <a:t>Ћ</a:t>
            </a:r>
            <a:r>
              <a:rPr lang="sr-Cyrl-RS" sz="3600" b="1" dirty="0">
                <a:solidFill>
                  <a:schemeClr val="bg1"/>
                </a:solidFill>
              </a:rPr>
              <a:t> </a:t>
            </a:r>
            <a:r>
              <a:rPr lang="sr-Cyrl-RS" sz="3600" b="1" dirty="0" err="1">
                <a:solidFill>
                  <a:schemeClr val="bg1"/>
                </a:solidFill>
              </a:rPr>
              <a:t>Н</a:t>
            </a:r>
            <a:r>
              <a:rPr lang="sr-Cyrl-RS" sz="3600" b="1" dirty="0">
                <a:solidFill>
                  <a:schemeClr val="bg1"/>
                </a:solidFill>
              </a:rPr>
              <a:t> И   </a:t>
            </a:r>
            <a:r>
              <a:rPr lang="sr-Cyrl-RS" sz="3600" b="1" dirty="0" err="1">
                <a:solidFill>
                  <a:schemeClr val="bg1"/>
                </a:solidFill>
              </a:rPr>
              <a:t>Р</a:t>
            </a:r>
            <a:r>
              <a:rPr lang="sr-Cyrl-RS" sz="3600" b="1" dirty="0">
                <a:solidFill>
                  <a:schemeClr val="bg1"/>
                </a:solidFill>
              </a:rPr>
              <a:t> Е Д  !!!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BF8EE-BE19-DE4B-98C6-A69A882C7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13" y="350838"/>
            <a:ext cx="5588000" cy="21986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3600" b="1" dirty="0"/>
              <a:t>ИЗРАДА ПЛАНА СТАНА И ПРИЈЕДЛОГ ЗА ЊЕГОВО УРЕЂЕЊЕ</a:t>
            </a:r>
            <a:endParaRPr lang="en-US" sz="3600" b="1" dirty="0"/>
          </a:p>
        </p:txBody>
      </p:sp>
      <p:pic>
        <p:nvPicPr>
          <p:cNvPr id="7170" name="Content Placeholder 5">
            <a:extLst>
              <a:ext uri="{FF2B5EF4-FFF2-40B4-BE49-F238E27FC236}">
                <a16:creationId xmlns:a16="http://schemas.microsoft.com/office/drawing/2014/main" xmlns="" id="{1A19EBBB-05C4-9B44-9EDB-FE2B473D76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16650" y="1239838"/>
            <a:ext cx="5781675" cy="4337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053608-87DC-6A46-BCA0-77F0F814B7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22250" y="2746375"/>
            <a:ext cx="6049963" cy="3821113"/>
          </a:xfrm>
        </p:spPr>
        <p:txBody>
          <a:bodyPr rtlCol="0">
            <a:normAutofit lnSpcReduction="10000"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sr-Cyrl-RS" sz="2400" b="1" dirty="0">
                <a:solidFill>
                  <a:schemeClr val="bg1"/>
                </a:solidFill>
              </a:rPr>
              <a:t>ПРОСТОРИЈЕ:</a:t>
            </a:r>
          </a:p>
          <a:p>
            <a:pPr marL="800100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Стамбена група ( дневна соба, трпезарија,             спаваћа соба, дјечија соба, радна соба, библиотека );</a:t>
            </a:r>
          </a:p>
          <a:p>
            <a:pPr marL="800100" lvl="1" indent="-34290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Просторија за припрему хране ( кухиња и остава );</a:t>
            </a:r>
          </a:p>
          <a:p>
            <a:pPr marL="742950" lvl="1" indent="-285750" algn="just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Просторија за одржавање хигијене ( купатило, </a:t>
            </a:r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WC</a:t>
            </a: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просторија за прање, сушење и пеглање рубља );</a:t>
            </a:r>
          </a:p>
          <a:p>
            <a:pPr marL="742950" lvl="1" indent="-285750" fontAlgn="auto">
              <a:spcAft>
                <a:spcPts val="0"/>
              </a:spcAft>
              <a:buFontTx/>
              <a:buChar char="-"/>
              <a:defRPr/>
            </a:pP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Помоћне просторије ( улази, ходници, </a:t>
            </a:r>
            <a:r>
              <a:rPr lang="sr-Cyrl-RS" sz="19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дио</a:t>
            </a:r>
            <a:r>
              <a:rPr lang="sr-Cyrl-R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тавана и подрум);</a:t>
            </a: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B89118-6381-CB46-9939-5539A3F0C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149350"/>
            <a:ext cx="89916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4000" b="1" dirty="0"/>
              <a:t>УРЕЂЕЊЕ ЕНТЕРИЈЕРА</a:t>
            </a: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97F30F-EF6B-3843-B7EF-A9644D6C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2650" y="3143250"/>
            <a:ext cx="8053388" cy="1808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z-Cyrl-AZ" sz="4000" b="1" dirty="0">
                <a:solidFill>
                  <a:schemeClr val="tx1"/>
                </a:solidFill>
              </a:rPr>
              <a:t>Ентеријер</a:t>
            </a:r>
            <a:r>
              <a:rPr lang="az-Cyrl-AZ" sz="4000" dirty="0"/>
              <a:t> означава унутрашњи простор неког објекта најчешће грађевине.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551A9-5DDE-D64A-AFD5-46B222CEF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047750"/>
            <a:ext cx="8991600" cy="16462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Cyrl-RS" sz="6000" b="1" dirty="0"/>
              <a:t>РАДНА СВЕСКА 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30AB69-E299-184D-9169-C7A2266C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3213" y="3067050"/>
            <a:ext cx="9236075" cy="1231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3600" dirty="0">
                <a:solidFill>
                  <a:schemeClr val="bg1"/>
                </a:solidFill>
              </a:rPr>
              <a:t>… </a:t>
            </a:r>
            <a:r>
              <a:rPr lang="sr-Cyrl-RS" sz="3600" dirty="0" err="1">
                <a:solidFill>
                  <a:schemeClr val="bg1"/>
                </a:solidFill>
              </a:rPr>
              <a:t>приједлог</a:t>
            </a:r>
            <a:r>
              <a:rPr lang="sr-Cyrl-RS" sz="3600" dirty="0">
                <a:solidFill>
                  <a:schemeClr val="bg1"/>
                </a:solidFill>
              </a:rPr>
              <a:t> ентеријера собе страна 40. </a:t>
            </a:r>
            <a:endParaRPr lang="en-US" sz="3600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sr-Cyrl-RS" sz="3200" dirty="0">
                <a:solidFill>
                  <a:schemeClr val="bg1"/>
                </a:solidFill>
              </a:rPr>
              <a:t>(технички цртеж или користи програм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SketchUP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sr-Cyrl-RS" sz="3200" dirty="0">
                <a:solidFill>
                  <a:schemeClr val="bg1"/>
                </a:solidFill>
              </a:rPr>
              <a:t>)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https://</a:t>
            </a:r>
            <a:r>
              <a:rPr lang="en-US" sz="4000" dirty="0" err="1">
                <a:solidFill>
                  <a:schemeClr val="bg1"/>
                </a:solidFill>
              </a:rPr>
              <a:t>www.sketchup.com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>
            <a:extLst>
              <a:ext uri="{FF2B5EF4-FFF2-40B4-BE49-F238E27FC236}">
                <a16:creationId xmlns:a16="http://schemas.microsoft.com/office/drawing/2014/main" xmlns="" id="{36534D84-E928-834A-A9A4-A787623A9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95275"/>
            <a:ext cx="10085387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2154</TotalTime>
  <Words>140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Corbel</vt:lpstr>
      <vt:lpstr>Gill Sans MT</vt:lpstr>
      <vt:lpstr>Parcel</vt:lpstr>
      <vt:lpstr>КУЛТУРА СТАНОВАЊА</vt:lpstr>
      <vt:lpstr>ИЗРАДА ПЛАНА СТАНА И ПРИЈЕДЛОГ ЗА ЊЕГОВО УРЕЂЕЊЕ</vt:lpstr>
      <vt:lpstr>УРЕЂЕЊЕ ЕНТЕРИЈЕРА</vt:lpstr>
      <vt:lpstr>РАДНА СВЕСКА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КУЛТУРА СТАНОВАЊА</dc:title>
  <dc:creator>Microsoft Office User</dc:creator>
  <cp:lastModifiedBy>Dragan</cp:lastModifiedBy>
  <cp:revision>18</cp:revision>
  <dcterms:created xsi:type="dcterms:W3CDTF">2020-03-16T12:36:04Z</dcterms:created>
  <dcterms:modified xsi:type="dcterms:W3CDTF">2020-03-20T12:14:59Z</dcterms:modified>
</cp:coreProperties>
</file>