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61460"/>
            <a:ext cx="7772400" cy="85920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95605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600200"/>
            <a:ext cx="701619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55" y="6330395"/>
            <a:ext cx="3512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Наталија Срдић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61855" y="2360065"/>
            <a:ext cx="3817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ОПРАШИВАЊЕ И ОПЛОЂЕЊЕ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80" y="1749245"/>
            <a:ext cx="7250760" cy="4562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20" y="1291130"/>
            <a:ext cx="5375572" cy="392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596540"/>
            <a:ext cx="88568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свако прољеће процвјетају биљке, већина их развија лијепе мирисне цвијетове, на које долазе инсекти у потрази за храном, они покупе поленов прах, а када слете на други цвијет оставе га ту, то непрекидно раде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Многе биљке још прије листања, развијају дуге ресе пуне поленовог праха.</a:t>
            </a:r>
          </a:p>
          <a:p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њих </a:t>
            </a:r>
            <a:r>
              <a:rPr lang="az-Cyrl-AZ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неће</a:t>
            </a: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слетјети инсекти. </a:t>
            </a:r>
          </a:p>
          <a:p>
            <a:r>
              <a:rPr lang="az-Cyrl-AZ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Вјетар их покреће  и оне ослобађају поленова зрнца која се вијетром разносе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ПОЈАВА ДА СЕ ПОЛЕНОВ ПРАХ ПРЕНОСИ СА ЦВИЈЕТА НА ЦВИЈЕТ НАЗИВА СЕ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ОПРАШИВАЊЕ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1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5" y="52905"/>
            <a:ext cx="8015757" cy="610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7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450"/>
            <a:ext cx="9144000" cy="5245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250"/>
            <a:ext cx="9144000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1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596540"/>
            <a:ext cx="82460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 два основна начина размножавања: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Самоопрашивање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Укрштано опрашивање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hr-H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Самоопрашивање се обавља код неких биљака када полен опраши и тучак истог цвијета.</a:t>
            </a: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Укрштено опрашивање може бити: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 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вјештачко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749245"/>
            <a:ext cx="8704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Вјештачко обавља човјек када пажљиво преноси полен са једног цвијета на други.</a:t>
            </a: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Опрашивање водених биљака</a:t>
            </a: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Нјихове поленове кесице се развијају изнад тучка.</a:t>
            </a: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кесица пукне, поленова зрна испадају и ношена водом доспијевају до тучка и опраше га.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0000"/>
          <a:stretch/>
        </p:blipFill>
        <p:spPr>
          <a:xfrm>
            <a:off x="1670605" y="3929302"/>
            <a:ext cx="5802790" cy="285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5" y="1443835"/>
            <a:ext cx="8551480" cy="5191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555" y="222195"/>
            <a:ext cx="3817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све опрашивање врши?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1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312359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оплођење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 ГЕНЕРАЛНО, ОПЛОЂЕЊЕ ЈЕ СПАЈАЊЕ МУШКЕ И ЖЕНСКЕ ПОЛНЕ ЋЕЛИЈЕ.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04" y="1901950"/>
            <a:ext cx="854233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неопрашених цвијетова неће се развити полодови,они опадају, само из опрашених цвијетова ће се развити полодови.</a:t>
            </a:r>
            <a:endParaRPr lang="hr-H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596540"/>
            <a:ext cx="8551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оплођење дешава код биљака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Cyrl-AZ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поленова зрне доспију до жига тучка, једно поленово зрно клија и образује поленову 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цијев.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полену се налази мушка полна 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ћелија.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креће по цијеви до женске полне ћелије (јајне ћелије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налази у сјеменом заметку, у </a:t>
            </a: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плоднику.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z-Cyrl-AZ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az-Cyrl-AZ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мушка полна ћелија стигне до јајне ћелије, спајају се и оплођење је завршено.</a:t>
            </a:r>
          </a:p>
          <a:p>
            <a:r>
              <a:rPr lang="az-Cyrl-AZ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ЈАЈНЕ ЋЕЛИЈЕ РАЗВИЈА СЕ КЛИЦА, МАЛА БИЉЧИЦА.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288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naca</cp:lastModifiedBy>
  <cp:revision>44</cp:revision>
  <dcterms:created xsi:type="dcterms:W3CDTF">2013-08-21T19:17:07Z</dcterms:created>
  <dcterms:modified xsi:type="dcterms:W3CDTF">2020-12-03T18:56:11Z</dcterms:modified>
</cp:coreProperties>
</file>