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67ED-508F-4E09-BE42-85B5A922D679}" type="datetimeFigureOut">
              <a:rPr lang="bs-Latn-BA" smtClean="0"/>
              <a:t>19. 3. 2020.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0D0D-D8E9-448D-B335-109DB0FD3203}" type="slidenum">
              <a:rPr lang="bs-Latn-BA" smtClean="0"/>
              <a:t>‹#›</a:t>
            </a:fld>
            <a:endParaRPr lang="bs-Latn-BA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67ED-508F-4E09-BE42-85B5A922D679}" type="datetimeFigureOut">
              <a:rPr lang="bs-Latn-BA" smtClean="0"/>
              <a:t>19. 3. 2020.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0D0D-D8E9-448D-B335-109DB0FD3203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67ED-508F-4E09-BE42-85B5A922D679}" type="datetimeFigureOut">
              <a:rPr lang="bs-Latn-BA" smtClean="0"/>
              <a:t>19. 3. 2020.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0D0D-D8E9-448D-B335-109DB0FD3203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67ED-508F-4E09-BE42-85B5A922D679}" type="datetimeFigureOut">
              <a:rPr lang="bs-Latn-BA" smtClean="0"/>
              <a:t>19. 3. 2020.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0D0D-D8E9-448D-B335-109DB0FD3203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67ED-508F-4E09-BE42-85B5A922D679}" type="datetimeFigureOut">
              <a:rPr lang="bs-Latn-BA" smtClean="0"/>
              <a:t>19. 3. 2020.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0D0D-D8E9-448D-B335-109DB0FD3203}" type="slidenum">
              <a:rPr lang="bs-Latn-BA" smtClean="0"/>
              <a:t>‹#›</a:t>
            </a:fld>
            <a:endParaRPr lang="bs-Latn-BA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67ED-508F-4E09-BE42-85B5A922D679}" type="datetimeFigureOut">
              <a:rPr lang="bs-Latn-BA" smtClean="0"/>
              <a:t>19. 3. 2020.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0D0D-D8E9-448D-B335-109DB0FD3203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67ED-508F-4E09-BE42-85B5A922D679}" type="datetimeFigureOut">
              <a:rPr lang="bs-Latn-BA" smtClean="0"/>
              <a:t>19. 3. 2020.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0D0D-D8E9-448D-B335-109DB0FD3203}" type="slidenum">
              <a:rPr lang="bs-Latn-BA" smtClean="0"/>
              <a:t>‹#›</a:t>
            </a:fld>
            <a:endParaRPr lang="bs-Latn-BA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67ED-508F-4E09-BE42-85B5A922D679}" type="datetimeFigureOut">
              <a:rPr lang="bs-Latn-BA" smtClean="0"/>
              <a:t>19. 3. 2020.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0D0D-D8E9-448D-B335-109DB0FD3203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67ED-508F-4E09-BE42-85B5A922D679}" type="datetimeFigureOut">
              <a:rPr lang="bs-Latn-BA" smtClean="0"/>
              <a:t>19. 3. 2020.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0D0D-D8E9-448D-B335-109DB0FD3203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67ED-508F-4E09-BE42-85B5A922D679}" type="datetimeFigureOut">
              <a:rPr lang="bs-Latn-BA" smtClean="0"/>
              <a:t>19. 3. 2020.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0D0D-D8E9-448D-B335-109DB0FD3203}" type="slidenum">
              <a:rPr lang="bs-Latn-BA" smtClean="0"/>
              <a:t>‹#›</a:t>
            </a:fld>
            <a:endParaRPr lang="bs-Latn-BA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367ED-508F-4E09-BE42-85B5A922D679}" type="datetimeFigureOut">
              <a:rPr lang="bs-Latn-BA" smtClean="0"/>
              <a:t>19. 3. 2020.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0D0D-D8E9-448D-B335-109DB0FD3203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29367ED-508F-4E09-BE42-85B5A922D679}" type="datetimeFigureOut">
              <a:rPr lang="bs-Latn-BA" smtClean="0"/>
              <a:t>19. 3. 2020.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E610D0D-D8E9-448D-B335-109DB0FD3203}" type="slidenum">
              <a:rPr lang="bs-Latn-BA" smtClean="0"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Множење  разломака</a:t>
            </a:r>
            <a:endParaRPr lang="bs-Latn-BA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41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8208912" cy="590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90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764705"/>
            <a:ext cx="7776864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483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764704"/>
            <a:ext cx="8064896" cy="5688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96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38150"/>
            <a:ext cx="8280919" cy="6087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314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6912768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178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3413"/>
            <a:ext cx="7488832" cy="5819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915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29</TotalTime>
  <Words>2</Words>
  <Application>Microsoft Office PowerPoint</Application>
  <PresentationFormat>On-screen Show (4:3)</PresentationFormat>
  <Paragraphs>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Clarity</vt:lpstr>
      <vt:lpstr>Множење  разломака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Множење  разломака</dc:title>
  <dc:creator>pc</dc:creator>
  <cp:lastModifiedBy>Dragan</cp:lastModifiedBy>
  <cp:revision>8</cp:revision>
  <dcterms:created xsi:type="dcterms:W3CDTF">2020-03-18T18:30:03Z</dcterms:created>
  <dcterms:modified xsi:type="dcterms:W3CDTF">2020-03-19T09:49:50Z</dcterms:modified>
</cp:coreProperties>
</file>