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6" r:id="rId4"/>
    <p:sldId id="279" r:id="rId5"/>
    <p:sldId id="278" r:id="rId6"/>
    <p:sldId id="277" r:id="rId7"/>
    <p:sldId id="273" r:id="rId8"/>
    <p:sldId id="274" r:id="rId9"/>
    <p:sldId id="275" r:id="rId10"/>
    <p:sldId id="257" r:id="rId11"/>
    <p:sldId id="259" r:id="rId12"/>
    <p:sldId id="261" r:id="rId13"/>
    <p:sldId id="263" r:id="rId14"/>
    <p:sldId id="265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74"/>
  </p:normalViewPr>
  <p:slideViewPr>
    <p:cSldViewPr>
      <p:cViewPr varScale="1">
        <p:scale>
          <a:sx n="72" d="100"/>
          <a:sy n="72" d="100"/>
        </p:scale>
        <p:origin x="3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D8E25D-D2B6-4220-BD3E-4F21753020E1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53412"/>
            <a:ext cx="5029200" cy="1222375"/>
          </a:xfrm>
        </p:spPr>
        <p:txBody>
          <a:bodyPr/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90601"/>
            <a:ext cx="4762500" cy="3667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E195D4F-0A06-EE4E-A9B1-7FAC09EB228C}"/>
              </a:ext>
            </a:extLst>
          </p:cNvPr>
          <p:cNvSpPr/>
          <p:nvPr/>
        </p:nvSpPr>
        <p:spPr>
          <a:xfrm>
            <a:off x="5943600" y="4813996"/>
            <a:ext cx="457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ЗАМИШЉАЊЕ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8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50752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ЦРТАЊЕ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sz="1600" dirty="0"/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2438400"/>
            <a:ext cx="1219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03764"/>
            <a:ext cx="1429616" cy="144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324100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256810"/>
            <a:ext cx="1905000" cy="1610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256810"/>
            <a:ext cx="1914525" cy="1534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5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4999038"/>
          </a:xfrm>
        </p:spPr>
        <p:txBody>
          <a:bodyPr>
            <a:normAutofit/>
          </a:bodyPr>
          <a:lstStyle/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209801"/>
            <a:ext cx="2612014" cy="229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98965"/>
            <a:ext cx="3479394" cy="3403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DF7F31-7B08-F74F-808F-589C3D086887}"/>
              </a:ext>
            </a:extLst>
          </p:cNvPr>
          <p:cNvSpPr txBox="1"/>
          <p:nvPr/>
        </p:nvSpPr>
        <p:spPr>
          <a:xfrm>
            <a:off x="2133600" y="155416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СЛИКАЊЕ</a:t>
            </a:r>
          </a:p>
        </p:txBody>
      </p:sp>
    </p:spTree>
    <p:extLst>
      <p:ext uri="{BB962C8B-B14F-4D97-AF65-F5344CB8AC3E}">
        <p14:creationId xmlns:p14="http://schemas.microsoft.com/office/powerpoint/2010/main" val="28913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5151438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1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4343401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4" y="2334923"/>
            <a:ext cx="2466975" cy="184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32AF30-D119-354B-895C-BFFCBE803DDE}"/>
              </a:ext>
            </a:extLst>
          </p:cNvPr>
          <p:cNvSpPr txBox="1"/>
          <p:nvPr/>
        </p:nvSpPr>
        <p:spPr>
          <a:xfrm>
            <a:off x="1905000" y="14478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ВАЈАЊЕ</a:t>
            </a:r>
          </a:p>
        </p:txBody>
      </p:sp>
    </p:spTree>
    <p:extLst>
      <p:ext uri="{BB962C8B-B14F-4D97-AF65-F5344CB8AC3E}">
        <p14:creationId xmlns:p14="http://schemas.microsoft.com/office/powerpoint/2010/main" val="11493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5151438"/>
          </a:xfrm>
        </p:spPr>
        <p:txBody>
          <a:bodyPr/>
          <a:lstStyle/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60" y="220980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495801"/>
            <a:ext cx="2447925" cy="1828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40" y="2209800"/>
            <a:ext cx="2181661" cy="1981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9C5B3D-539A-7E46-8CC1-947953EB7BDA}"/>
              </a:ext>
            </a:extLst>
          </p:cNvPr>
          <p:cNvSpPr txBox="1"/>
          <p:nvPr/>
        </p:nvSpPr>
        <p:spPr>
          <a:xfrm>
            <a:off x="2057400" y="132798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КОЛАЖ</a:t>
            </a:r>
          </a:p>
        </p:txBody>
      </p:sp>
    </p:spTree>
    <p:extLst>
      <p:ext uri="{BB962C8B-B14F-4D97-AF65-F5344CB8AC3E}">
        <p14:creationId xmlns:p14="http://schemas.microsoft.com/office/powerpoint/2010/main" val="29419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4999038"/>
          </a:xfrm>
        </p:spPr>
        <p:txBody>
          <a:bodyPr/>
          <a:lstStyle/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02" y="2590801"/>
            <a:ext cx="1907598" cy="29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259080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590800"/>
            <a:ext cx="2057400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B848F4-870C-6C46-A8A2-17A55C1A5F8B}"/>
              </a:ext>
            </a:extLst>
          </p:cNvPr>
          <p:cNvSpPr txBox="1"/>
          <p:nvPr/>
        </p:nvSpPr>
        <p:spPr>
          <a:xfrm>
            <a:off x="2057400" y="1458530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ОТИСКИВАЊЕ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28575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401175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3" y="1800225"/>
            <a:ext cx="1400175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3990975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0200"/>
            <a:ext cx="22955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ЗАМИШЉАЊЕ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978" y="1600200"/>
            <a:ext cx="8686800" cy="5029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Захваљујући машти можемо замишљати ствари које не постоје.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замислити нешто немогуће, али и нешто могуће што још није остварено.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Машту користе писци, сликари, музичари, проналазачи и научници.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Машта се развија преко игре, читања и учења.</a:t>
            </a: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sr-Cyrl-BA" dirty="0"/>
          </a:p>
          <a:p>
            <a:pPr marL="137160" indent="0">
              <a:buNone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24600" y="30480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"/>
            <a:ext cx="4501849" cy="6002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4445" r="3333" b="7778"/>
          <a:stretch/>
        </p:blipFill>
        <p:spPr>
          <a:xfrm rot="5400000">
            <a:off x="-16330" y="1570768"/>
            <a:ext cx="56714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"/>
          <a:stretch/>
        </p:blipFill>
        <p:spPr>
          <a:xfrm>
            <a:off x="323850" y="1057275"/>
            <a:ext cx="6610350" cy="537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2222" r="14445" b="6666"/>
          <a:stretch/>
        </p:blipFill>
        <p:spPr>
          <a:xfrm>
            <a:off x="7467600" y="152400"/>
            <a:ext cx="4038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666" r="13125"/>
          <a:stretch/>
        </p:blipFill>
        <p:spPr>
          <a:xfrm>
            <a:off x="338137" y="1066800"/>
            <a:ext cx="4919663" cy="5036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39" y="430148"/>
            <a:ext cx="615516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t="12777" r="3211" b="17222"/>
          <a:stretch/>
        </p:blipFill>
        <p:spPr>
          <a:xfrm>
            <a:off x="7239000" y="228601"/>
            <a:ext cx="4419599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" r="3803" b="5470"/>
          <a:stretch/>
        </p:blipFill>
        <p:spPr>
          <a:xfrm>
            <a:off x="469106" y="1219201"/>
            <a:ext cx="608409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7239000" y="152400"/>
            <a:ext cx="4800600" cy="662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6477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2571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222" r="2500" b="10000"/>
          <a:stretch/>
        </p:blipFill>
        <p:spPr>
          <a:xfrm>
            <a:off x="6291262" y="1119186"/>
            <a:ext cx="5562600" cy="5429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5556" r="27501" b="11111"/>
          <a:stretch/>
        </p:blipFill>
        <p:spPr>
          <a:xfrm>
            <a:off x="304800" y="1119186"/>
            <a:ext cx="5715000" cy="54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5600" y="29718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11111" r="2593" b="15555"/>
          <a:stretch/>
        </p:blipFill>
        <p:spPr>
          <a:xfrm rot="16200000">
            <a:off x="6286500" y="1104900"/>
            <a:ext cx="5562600" cy="563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299"/>
          <a:stretch/>
        </p:blipFill>
        <p:spPr>
          <a:xfrm>
            <a:off x="285749" y="1143000"/>
            <a:ext cx="535305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2292" r="5185"/>
          <a:stretch/>
        </p:blipFill>
        <p:spPr>
          <a:xfrm>
            <a:off x="6858000" y="33337"/>
            <a:ext cx="4724400" cy="6700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0" r="18750" b="10000"/>
          <a:stretch/>
        </p:blipFill>
        <p:spPr>
          <a:xfrm>
            <a:off x="477202" y="1051654"/>
            <a:ext cx="59388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117</Words>
  <Application>Microsoft Office PowerPoint</Application>
  <PresentationFormat>Widescreen</PresentationFormat>
  <Paragraphs>79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Franklin Gothic Book</vt:lpstr>
      <vt:lpstr>Franklin Gothic Medium</vt:lpstr>
      <vt:lpstr>Times New Roman</vt:lpstr>
      <vt:lpstr>Wingdings</vt:lpstr>
      <vt:lpstr>Wingdings 2</vt:lpstr>
      <vt:lpstr>Trek</vt:lpstr>
      <vt:lpstr>ЛИКОВНА КУЛТУРА -   </vt:lpstr>
      <vt:lpstr>Ваши радови</vt:lpstr>
      <vt:lpstr>Ваши радови</vt:lpstr>
      <vt:lpstr>Ваши радови</vt:lpstr>
      <vt:lpstr>Ваши радови</vt:lpstr>
      <vt:lpstr>Ваши радови</vt:lpstr>
      <vt:lpstr>Ваши радови</vt:lpstr>
      <vt:lpstr>Ваши радови</vt:lpstr>
      <vt:lpstr>Ваши радови</vt:lpstr>
      <vt:lpstr>ЛИКОВНЕ ТЕХНИКЕ</vt:lpstr>
      <vt:lpstr>ЛИКОВНЕ ТЕХНИКЕ</vt:lpstr>
      <vt:lpstr>ЛИКОВНЕ ТЕХНИКЕ</vt:lpstr>
      <vt:lpstr>ЛИКОВНЕ ТЕХНИКЕ</vt:lpstr>
      <vt:lpstr>ЛИКОВНЕ ТЕХНИКЕ</vt:lpstr>
      <vt:lpstr>PowerPoint Presentation</vt:lpstr>
      <vt:lpstr>ЗАМИШЉАЊЕ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Dragan</cp:lastModifiedBy>
  <cp:revision>13</cp:revision>
  <dcterms:created xsi:type="dcterms:W3CDTF">2020-05-25T08:46:04Z</dcterms:created>
  <dcterms:modified xsi:type="dcterms:W3CDTF">2020-06-22T16:53:46Z</dcterms:modified>
</cp:coreProperties>
</file>