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14240-F53B-47CA-A722-D681BDF58642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736C7-458A-4E07-BDC5-68B1D06B66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4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736C7-458A-4E07-BDC5-68B1D06B663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7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1A4D-E5B6-4F9F-A5E5-74A1B4104F1B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00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1E0F-2B3C-4BF0-9FD3-AB98A4FD09D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366-756A-44A9-A65B-D53476DC9CF9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7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3EE3-A852-4492-A261-738DBA49138C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23AA-3805-448D-AD52-EF17E19C8A86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57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3E85-043F-4D29-822E-19F69A3DB0C7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FFC2-4EFF-4E01-9CAE-C00C308FB750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5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C180-F139-424A-8485-464754C1910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4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E97F-7A8F-4F54-B5D3-6B247840B574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7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5BFB159-7FEC-4B47-9FD5-3897E27BEFF0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C6B9-E4F3-4A4A-8DF2-64334AEB9D0A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6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F5F721-6D12-41CB-987B-9ADBCA685B5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12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BA" sz="5400" dirty="0" smtClean="0"/>
              <a:t>KVIZ IZ ISTORIJE ZA SEDMI RAZRED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KVIZ RADIO DUŠAN CRNIĆ VII4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10</a:t>
            </a:fld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766" y="1944"/>
            <a:ext cx="121892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9. Despot Jovan Komnin Asen bio je carev namjesnik u ________. 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35510" y="730390"/>
            <a:ext cx="28648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Albaniji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30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64" y="1940"/>
            <a:ext cx="121892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10. Vojislav Vojinović je ratovao protiv Dubrovnika.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8780" y="2967335"/>
            <a:ext cx="213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sr-Latn-BA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TAČNO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74123" y="2967335"/>
            <a:ext cx="2999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NETAČNO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355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12</a:t>
            </a:fld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80" y="1944"/>
            <a:ext cx="121915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11. Bosna se znatno proširila u: 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50138" y="925274"/>
            <a:ext cx="41418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sr-Latn-BA" sz="5400" b="1" cap="none" spc="0" dirty="0" smtClean="0">
                <a:ln/>
                <a:solidFill>
                  <a:schemeClr val="accent4"/>
                </a:solidFill>
                <a:effectLst/>
              </a:rPr>
              <a:t>a) XIV vijeku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0138" y="1856761"/>
            <a:ext cx="41418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sr-Latn-BA" sz="5400" b="1" dirty="0">
                <a:ln/>
                <a:solidFill>
                  <a:schemeClr val="accent4"/>
                </a:solidFill>
              </a:rPr>
              <a:t>b</a:t>
            </a:r>
            <a:r>
              <a:rPr lang="sr-Latn-BA" sz="5400" b="1" cap="none" spc="0" dirty="0" smtClean="0">
                <a:ln/>
                <a:solidFill>
                  <a:schemeClr val="accent4"/>
                </a:solidFill>
                <a:effectLst/>
              </a:rPr>
              <a:t>)	 XIII vijeku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50138" y="2780091"/>
            <a:ext cx="41418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sr-Latn-BA" sz="5400" b="1" dirty="0" smtClean="0">
                <a:ln/>
                <a:solidFill>
                  <a:schemeClr val="accent4"/>
                </a:solidFill>
              </a:rPr>
              <a:t>v</a:t>
            </a:r>
            <a:r>
              <a:rPr lang="sr-Latn-BA" sz="5400" b="1" cap="none" spc="0" dirty="0" smtClean="0">
                <a:ln/>
                <a:solidFill>
                  <a:schemeClr val="accent4"/>
                </a:solidFill>
                <a:effectLst/>
              </a:rPr>
              <a:t>) XI vijeku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235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" fill="hold">
                                          <p:stCondLst>
                                            <p:cond delay="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13</a:t>
            </a:fld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694" y="2557137"/>
            <a:ext cx="121903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12. U udvostručenoj državi vladalo je različito ________ pravo. 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4883" y="3380572"/>
            <a:ext cx="29451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r-Latn-BA" sz="60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feudalno</a:t>
            </a:r>
            <a:endParaRPr lang="en-US" sz="60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94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14</a:t>
            </a:fld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60" y="4329"/>
            <a:ext cx="121910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13. </a:t>
            </a:r>
            <a:r>
              <a:rPr lang="sr-Latn-BA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Tvrtko I Kotromanjić je počeo da vlada: 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50" y="1331966"/>
            <a:ext cx="2303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r-Latn-BA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a) 1391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249" y="2244131"/>
            <a:ext cx="217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r-Latn-BA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b)1353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249" y="3166345"/>
            <a:ext cx="2289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r-Latn-BA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v) 1204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9" y="4088559"/>
            <a:ext cx="2291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r-Latn-BA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g) 1180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14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15</a:t>
            </a:fld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-3897" y="4329"/>
            <a:ext cx="12195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14. Bosna je bila pod uticajem Ugarske i Bugarske.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9130" y="2967335"/>
            <a:ext cx="2177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sr-Latn-BA" sz="5400" b="1" cap="none" spc="0" dirty="0" smtClean="0">
                <a:ln/>
                <a:solidFill>
                  <a:schemeClr val="accent3"/>
                </a:solidFill>
                <a:effectLst/>
              </a:rPr>
              <a:t>TAČNO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65741" y="2967335"/>
            <a:ext cx="2972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sr-Latn-BA" sz="5400" b="1" cap="none" spc="0" dirty="0" smtClean="0">
                <a:ln/>
                <a:solidFill>
                  <a:schemeClr val="accent3"/>
                </a:solidFill>
                <a:effectLst/>
              </a:rPr>
              <a:t>NETAČNO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2709017" y="4110527"/>
            <a:ext cx="6913547" cy="1589518"/>
          </a:xfrm>
          <a:prstGeom prst="curvedUpArrow">
            <a:avLst>
              <a:gd name="adj1" fmla="val 0"/>
              <a:gd name="adj2" fmla="val 50000"/>
              <a:gd name="adj3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1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16</a:t>
            </a:fld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80" y="1933293"/>
            <a:ext cx="121915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15. </a:t>
            </a:r>
            <a:r>
              <a:rPr lang="sr-Latn-B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Zaštitu Kulina bana uživali su i ________.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16" y="2548590"/>
            <a:ext cx="28209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sr-Latn-BA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jeretici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0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17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574229"/>
            <a:ext cx="121919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BA" sz="115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HVALA NA PAŽNJI</a:t>
            </a:r>
            <a:endParaRPr lang="en-US" sz="115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31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2" y="-2776"/>
            <a:ext cx="1219054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BA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 Župan Stefan Nemanja je: 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75247" y="1238847"/>
            <a:ext cx="2488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a)1185. </a:t>
            </a:r>
            <a:endParaRPr lang="sr-Latn-BA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2518" y="2312320"/>
            <a:ext cx="2518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b)1190.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2518" y="3385793"/>
            <a:ext cx="2473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v)1180.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4" y="4315277"/>
            <a:ext cx="121905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BA" sz="5400" b="1" dirty="0">
                <a:ln/>
                <a:solidFill>
                  <a:schemeClr val="accent4"/>
                </a:solidFill>
              </a:rPr>
              <a:t>g</a:t>
            </a:r>
            <a:r>
              <a:rPr lang="sr-Latn-BA" sz="5400" b="1" dirty="0" smtClean="0">
                <a:ln/>
                <a:solidFill>
                  <a:schemeClr val="accent4"/>
                </a:solidFill>
              </a:rPr>
              <a:t>odine na Moravi pretrpio poraz od vizantijske vojske. </a:t>
            </a:r>
            <a:endParaRPr lang="en-US" sz="5400" b="1" dirty="0">
              <a:ln/>
              <a:solidFill>
                <a:schemeClr val="accent4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863429" y="2441972"/>
            <a:ext cx="2262819" cy="7330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1" name="Straight Connector 10"/>
          <p:cNvCxnSpPr>
            <a:stCxn id="5" idx="1"/>
            <a:endCxn id="5" idx="3"/>
          </p:cNvCxnSpPr>
          <p:nvPr/>
        </p:nvCxnSpPr>
        <p:spPr>
          <a:xfrm>
            <a:off x="5392518" y="3847458"/>
            <a:ext cx="2473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" idx="1"/>
            <a:endCxn id="3" idx="3"/>
          </p:cNvCxnSpPr>
          <p:nvPr/>
        </p:nvCxnSpPr>
        <p:spPr>
          <a:xfrm>
            <a:off x="5375247" y="1700512"/>
            <a:ext cx="24881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737360"/>
          </a:xfrm>
        </p:spPr>
        <p:txBody>
          <a:bodyPr/>
          <a:lstStyle/>
          <a:p>
            <a:pPr algn="ctr"/>
            <a:r>
              <a:rPr lang="sr-Latn-BA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2. Stefan Nemanja je odlučno istupio protiv __________ jeresi.</a:t>
            </a:r>
            <a:endParaRPr lang="en-US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31284" y="1027668"/>
            <a:ext cx="29797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BA" sz="4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bogumilske</a:t>
            </a:r>
            <a:endParaRPr lang="en-US" sz="44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9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7" y="0"/>
            <a:ext cx="12192000" cy="1740877"/>
          </a:xfrm>
        </p:spPr>
        <p:txBody>
          <a:bodyPr>
            <a:normAutofit fontScale="90000"/>
          </a:bodyPr>
          <a:lstStyle/>
          <a:p>
            <a:r>
              <a:rPr lang="sr-Latn-BA" sz="4000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3. Krunisanje Stefana Nemanjića za kralja Srbije mu je koristilo  samo zato  što je na taj način bio dostojan nasljednik svoga oca, a državi zato što je dobila crkvenu samostalnost. </a:t>
            </a:r>
            <a:endParaRPr lang="en-US" sz="4000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756" y="2874752"/>
            <a:ext cx="4937760" cy="736282"/>
          </a:xfrm>
        </p:spPr>
        <p:txBody>
          <a:bodyPr>
            <a:noAutofit/>
          </a:bodyPr>
          <a:lstStyle/>
          <a:p>
            <a:pPr algn="r"/>
            <a:r>
              <a:rPr lang="sr-Latn-BA" sz="48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TAČNO</a:t>
            </a:r>
            <a:endParaRPr lang="en-US" sz="48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7757" y="2874752"/>
            <a:ext cx="4937760" cy="736282"/>
          </a:xfrm>
        </p:spPr>
        <p:txBody>
          <a:bodyPr>
            <a:noAutofit/>
          </a:bodyPr>
          <a:lstStyle/>
          <a:p>
            <a:r>
              <a:rPr lang="sr-Latn-BA" sz="48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NETAČNO</a:t>
            </a:r>
            <a:endParaRPr lang="en-US" sz="48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Double Brace 15"/>
          <p:cNvSpPr/>
          <p:nvPr/>
        </p:nvSpPr>
        <p:spPr>
          <a:xfrm>
            <a:off x="6849208" y="2637692"/>
            <a:ext cx="3297115" cy="1125416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BA" sz="2800" dirty="0"/>
              <a:t>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20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407" y="-8792"/>
            <a:ext cx="5365066" cy="1749669"/>
          </a:xfrm>
        </p:spPr>
        <p:txBody>
          <a:bodyPr/>
          <a:lstStyle/>
          <a:p>
            <a:r>
              <a:rPr lang="sr-Latn-BA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4.Srpska država je za:  </a:t>
            </a: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62281" y="817547"/>
            <a:ext cx="3387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sr-Latn-BA" sz="5400" b="1" dirty="0">
                <a:ln/>
                <a:solidFill>
                  <a:schemeClr val="accent3"/>
                </a:solidFill>
              </a:rPr>
              <a:t>a) 1 godinu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62281" y="1758324"/>
            <a:ext cx="3387146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sr-Latn-BA" sz="5400" b="1" dirty="0" smtClean="0">
                <a:ln/>
                <a:solidFill>
                  <a:schemeClr val="accent3"/>
                </a:solidFill>
              </a:rPr>
              <a:t>b) 3 godine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05877" y="2681654"/>
            <a:ext cx="334355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sr-Latn-BA" sz="5400" b="1" dirty="0" smtClean="0">
                <a:ln/>
                <a:solidFill>
                  <a:schemeClr val="accent3"/>
                </a:solidFill>
              </a:rPr>
              <a:t>v) 2 godine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>
            <a:off x="8562281" y="1279212"/>
            <a:ext cx="33871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8562281" y="2219989"/>
            <a:ext cx="33871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9853564" y="3560881"/>
            <a:ext cx="1207067" cy="25233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967335"/>
            <a:ext cx="854785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r>
              <a:rPr lang="sr-Latn-B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obila i državnu i crkvenu samostalnost.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BA" sz="2800" dirty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796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Latn-BA" sz="4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5. Zahvaljujući Stefanu Nemanjiću i caru Dušanu ustalio se vladarski rod Nemanjića. 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09" y="2933151"/>
            <a:ext cx="52902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sr-Latn-B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TAČNO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01745" y="2933151"/>
            <a:ext cx="52902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NETAČNO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3717421" y="1692067"/>
            <a:ext cx="4871102" cy="12410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BA" sz="2800" dirty="0"/>
              <a:t>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8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5964 -4.44444E-6 L -0.09258 0.04005 C -0.07865 0.04908 -0.05768 0.05394 -0.03568 0.05394 C -0.01068 0.05394 0.00937 0.04908 0.02331 0.04005 L 0.09036 -4.44444E-6 " pathEditMode="relative" rAng="0" ptsTypes="AAAAA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45" y="3775479"/>
            <a:ext cx="12192000" cy="677108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Latn-BA" sz="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6. Stefan Dušan se oženio _______, sestrom bugarskog cara.  </a:t>
            </a:r>
            <a:endParaRPr lang="en-US" sz="3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0711" y="3833598"/>
            <a:ext cx="17876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Jelenom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BA" sz="2800" dirty="0"/>
              <a:t>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97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7. Dušanov zakonik ima 172 člana. </a:t>
            </a:r>
            <a:endParaRPr 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129847"/>
            <a:ext cx="42263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sr-Latn-BA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TAČNO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BA" sz="2800" dirty="0" smtClean="0"/>
              <a:t>8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965650" y="2129847"/>
            <a:ext cx="42263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NETAČNO</a:t>
            </a:r>
            <a:endParaRPr lang="en-US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34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800" smtClean="0"/>
              <a:pPr/>
              <a:t>9</a:t>
            </a:fld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Latn-BA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8. Najviši čin u srpskoj pravoslavnoj crkvi bio je: </a:t>
            </a:r>
            <a:endParaRPr lang="en-US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48734"/>
            <a:ext cx="4226350" cy="92333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sr-Latn-BA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a) arhiepiskop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72064"/>
            <a:ext cx="4226350" cy="92333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Latn-BA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b) patrijarh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395394"/>
            <a:ext cx="4226350" cy="92333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Latn-BA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v) episkop</a:t>
            </a:r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8" name="Straight Connector 7"/>
          <p:cNvCxnSpPr>
            <a:stCxn id="4" idx="3"/>
            <a:endCxn id="4" idx="1"/>
          </p:cNvCxnSpPr>
          <p:nvPr/>
        </p:nvCxnSpPr>
        <p:spPr>
          <a:xfrm flipH="1">
            <a:off x="0" y="2010399"/>
            <a:ext cx="4226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6" idx="1"/>
          </p:cNvCxnSpPr>
          <p:nvPr/>
        </p:nvCxnSpPr>
        <p:spPr>
          <a:xfrm flipH="1">
            <a:off x="0" y="3857059"/>
            <a:ext cx="4226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Arrow Callout 12"/>
          <p:cNvSpPr/>
          <p:nvPr/>
        </p:nvSpPr>
        <p:spPr>
          <a:xfrm>
            <a:off x="4358355" y="2010399"/>
            <a:ext cx="5542103" cy="1846659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88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BRAVO</a:t>
            </a:r>
            <a:endParaRPr lang="en-US" sz="88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44037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</TotalTime>
  <Words>281</Words>
  <Application>Microsoft Office PowerPoint</Application>
  <PresentationFormat>Widescreen</PresentationFormat>
  <Paragraphs>70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KVIZ IZ ISTORIJE ZA SEDMI RAZRED</vt:lpstr>
      <vt:lpstr>PowerPoint Presentation</vt:lpstr>
      <vt:lpstr>2. Stefan Nemanja je odlučno istupio protiv __________ jeresi.</vt:lpstr>
      <vt:lpstr>3. Krunisanje Stefana Nemanjića za kralja Srbije mu je koristilo  samo zato  što je na taj način bio dostojan nasljednik svoga oca, a državi zato što je dobila crkvenu samostalnost. </vt:lpstr>
      <vt:lpstr>4.Srpska država je za: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IZ ISTORIJE ZA SEDMI RAZRED</dc:title>
  <dc:creator>Dule</dc:creator>
  <cp:lastModifiedBy>Dragan</cp:lastModifiedBy>
  <cp:revision>39</cp:revision>
  <dcterms:created xsi:type="dcterms:W3CDTF">2020-03-02T19:23:17Z</dcterms:created>
  <dcterms:modified xsi:type="dcterms:W3CDTF">2020-03-24T12:43:38Z</dcterms:modified>
</cp:coreProperties>
</file>