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2" r:id="rId1"/>
    <p:sldMasterId id="2147483795" r:id="rId2"/>
    <p:sldMasterId id="2147483797" r:id="rId3"/>
    <p:sldMasterId id="2147483809" r:id="rId4"/>
    <p:sldMasterId id="2147483835" r:id="rId5"/>
  </p:sldMasterIdLst>
  <p:notesMasterIdLst>
    <p:notesMasterId r:id="rId57"/>
  </p:notesMasterIdLst>
  <p:handoutMasterIdLst>
    <p:handoutMasterId r:id="rId58"/>
  </p:handoutMasterIdLst>
  <p:sldIdLst>
    <p:sldId id="256" r:id="rId6"/>
    <p:sldId id="257" r:id="rId7"/>
    <p:sldId id="307" r:id="rId8"/>
    <p:sldId id="26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30" r:id="rId31"/>
    <p:sldId id="356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7" autoAdjust="0"/>
    <p:restoredTop sz="94595" autoAdjust="0"/>
  </p:normalViewPr>
  <p:slideViewPr>
    <p:cSldViewPr>
      <p:cViewPr varScale="1">
        <p:scale>
          <a:sx n="72" d="100"/>
          <a:sy n="72" d="100"/>
        </p:scale>
        <p:origin x="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06/relationships/vbaProject" Target="vbaProject.bin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4D75B-2B04-4C39-BFE3-087302E21B83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r-Cyrl-RS"/>
        </a:p>
      </dgm:t>
    </dgm:pt>
    <dgm:pt modelId="{945EE6BA-299E-4B75-A99E-379218C41E49}">
      <dgm:prSet/>
      <dgm:spPr/>
      <dgm:t>
        <a:bodyPr/>
        <a:lstStyle/>
        <a:p>
          <a:pPr rtl="0"/>
          <a:endParaRPr lang="sr-Cyrl-RS" dirty="0"/>
        </a:p>
      </dgm:t>
    </dgm:pt>
    <dgm:pt modelId="{9B6106F9-E19B-4EFE-BB89-F0C5E0DE92A9}" type="parTrans" cxnId="{E6DF6335-B94C-4FA1-A18F-16B2A2B7A168}">
      <dgm:prSet/>
      <dgm:spPr/>
      <dgm:t>
        <a:bodyPr/>
        <a:lstStyle/>
        <a:p>
          <a:endParaRPr lang="sr-Cyrl-RS"/>
        </a:p>
      </dgm:t>
    </dgm:pt>
    <dgm:pt modelId="{9A98DAF6-73BF-4FA1-86C8-BBC55B486F1F}" type="sibTrans" cxnId="{E6DF6335-B94C-4FA1-A18F-16B2A2B7A168}">
      <dgm:prSet/>
      <dgm:spPr/>
      <dgm:t>
        <a:bodyPr/>
        <a:lstStyle/>
        <a:p>
          <a:endParaRPr lang="sr-Cyrl-RS"/>
        </a:p>
      </dgm:t>
    </dgm:pt>
    <dgm:pt modelId="{A17B2BC2-750E-408A-BC77-89DBA1F6059E}">
      <dgm:prSet custT="1"/>
      <dgm:spPr/>
      <dgm:t>
        <a:bodyPr/>
        <a:lstStyle/>
        <a:p>
          <a:r>
            <a:rPr lang="ru-RU" sz="7200" dirty="0"/>
            <a:t>Који израиљски цар, по реду</a:t>
          </a:r>
          <a:r>
            <a:rPr lang="ru-RU" sz="7200" dirty="0" smtClean="0"/>
            <a:t>, </a:t>
          </a:r>
          <a:r>
            <a:rPr lang="ru-RU" sz="7200" dirty="0"/>
            <a:t>био </a:t>
          </a:r>
          <a:r>
            <a:rPr lang="ru-RU" sz="7200" dirty="0" smtClean="0"/>
            <a:t>је Давид</a:t>
          </a:r>
          <a:r>
            <a:rPr lang="ru-RU" sz="7200" dirty="0"/>
            <a:t>?</a:t>
          </a:r>
          <a:endParaRPr lang="sr-Latn-RS" sz="7200" dirty="0"/>
        </a:p>
      </dgm:t>
    </dgm:pt>
    <dgm:pt modelId="{369191C8-510B-48BE-9924-17EF63AFB095}" type="parTrans" cxnId="{A740C74E-EAF3-419E-B26D-6C079EA2B0E1}">
      <dgm:prSet/>
      <dgm:spPr/>
      <dgm:t>
        <a:bodyPr/>
        <a:lstStyle/>
        <a:p>
          <a:endParaRPr lang="sr-Latn-RS"/>
        </a:p>
      </dgm:t>
    </dgm:pt>
    <dgm:pt modelId="{548BD205-D739-4BCD-A0E5-36BADCA1F53B}" type="sibTrans" cxnId="{A740C74E-EAF3-419E-B26D-6C079EA2B0E1}">
      <dgm:prSet/>
      <dgm:spPr/>
      <dgm:t>
        <a:bodyPr/>
        <a:lstStyle/>
        <a:p>
          <a:endParaRPr lang="sr-Latn-RS"/>
        </a:p>
      </dgm:t>
    </dgm:pt>
    <dgm:pt modelId="{700FEF72-A3B9-4E76-BAEC-19AD6FA9D5D4}" type="pres">
      <dgm:prSet presAssocID="{DDE4D75B-2B04-4C39-BFE3-087302E21B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DD1D7278-2BCE-4441-9275-D6D2B629A858}" type="pres">
      <dgm:prSet presAssocID="{945EE6BA-299E-4B75-A99E-379218C41E49}" presName="circle1" presStyleLbl="node1" presStyleIdx="0" presStyleCnt="2"/>
      <dgm:spPr/>
    </dgm:pt>
    <dgm:pt modelId="{6E2D5879-454D-402B-BCC3-25282F0F4118}" type="pres">
      <dgm:prSet presAssocID="{945EE6BA-299E-4B75-A99E-379218C41E49}" presName="space" presStyleCnt="0"/>
      <dgm:spPr/>
    </dgm:pt>
    <dgm:pt modelId="{9A1869B4-5824-47F7-88E5-15AAB53468DF}" type="pres">
      <dgm:prSet presAssocID="{945EE6BA-299E-4B75-A99E-379218C41E49}" presName="rect1" presStyleLbl="alignAcc1" presStyleIdx="0" presStyleCnt="2" custScaleX="142857" custScaleY="103987"/>
      <dgm:spPr/>
      <dgm:t>
        <a:bodyPr/>
        <a:lstStyle/>
        <a:p>
          <a:endParaRPr lang="sr-Cyrl-RS"/>
        </a:p>
      </dgm:t>
    </dgm:pt>
    <dgm:pt modelId="{8731C946-4AD9-4EB0-AC43-F3B18B275269}" type="pres">
      <dgm:prSet presAssocID="{A17B2BC2-750E-408A-BC77-89DBA1F6059E}" presName="vertSpace2" presStyleLbl="node1" presStyleIdx="0" presStyleCnt="2"/>
      <dgm:spPr/>
    </dgm:pt>
    <dgm:pt modelId="{18CF9EAE-2BB0-452E-9BC4-6EDAE8CFF153}" type="pres">
      <dgm:prSet presAssocID="{A17B2BC2-750E-408A-BC77-89DBA1F6059E}" presName="circle2" presStyleLbl="node1" presStyleIdx="1" presStyleCnt="2"/>
      <dgm:spPr/>
    </dgm:pt>
    <dgm:pt modelId="{BAFF7B0A-DAC1-4A7D-AAB2-E6DDFAC4142F}" type="pres">
      <dgm:prSet presAssocID="{A17B2BC2-750E-408A-BC77-89DBA1F6059E}" presName="rect2" presStyleLbl="alignAcc1" presStyleIdx="1" presStyleCnt="2" custAng="0"/>
      <dgm:spPr/>
      <dgm:t>
        <a:bodyPr/>
        <a:lstStyle/>
        <a:p>
          <a:endParaRPr lang="sr-Latn-RS"/>
        </a:p>
      </dgm:t>
    </dgm:pt>
    <dgm:pt modelId="{A791581C-5AB0-4BF2-9BDF-89DFDA8CE7D0}" type="pres">
      <dgm:prSet presAssocID="{945EE6BA-299E-4B75-A99E-379218C41E4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4267FDFF-1449-4583-99FC-B60AEC56C296}" type="pres">
      <dgm:prSet presAssocID="{A17B2BC2-750E-408A-BC77-89DBA1F6059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45990A6D-BD40-4CAD-9E47-9A25EBA71C6A}" type="presOf" srcId="{A17B2BC2-750E-408A-BC77-89DBA1F6059E}" destId="{4267FDFF-1449-4583-99FC-B60AEC56C296}" srcOrd="1" destOrd="0" presId="urn:microsoft.com/office/officeart/2005/8/layout/target3"/>
    <dgm:cxn modelId="{743237C9-5FD8-4C6B-9518-C97FB61EF694}" type="presOf" srcId="{945EE6BA-299E-4B75-A99E-379218C41E49}" destId="{9A1869B4-5824-47F7-88E5-15AAB53468DF}" srcOrd="0" destOrd="0" presId="urn:microsoft.com/office/officeart/2005/8/layout/target3"/>
    <dgm:cxn modelId="{0A51F3C3-7C85-4488-9D31-A40EF2C1E2C8}" type="presOf" srcId="{A17B2BC2-750E-408A-BC77-89DBA1F6059E}" destId="{BAFF7B0A-DAC1-4A7D-AAB2-E6DDFAC4142F}" srcOrd="0" destOrd="0" presId="urn:microsoft.com/office/officeart/2005/8/layout/target3"/>
    <dgm:cxn modelId="{E6DF6335-B94C-4FA1-A18F-16B2A2B7A168}" srcId="{DDE4D75B-2B04-4C39-BFE3-087302E21B83}" destId="{945EE6BA-299E-4B75-A99E-379218C41E49}" srcOrd="0" destOrd="0" parTransId="{9B6106F9-E19B-4EFE-BB89-F0C5E0DE92A9}" sibTransId="{9A98DAF6-73BF-4FA1-86C8-BBC55B486F1F}"/>
    <dgm:cxn modelId="{A740C74E-EAF3-419E-B26D-6C079EA2B0E1}" srcId="{DDE4D75B-2B04-4C39-BFE3-087302E21B83}" destId="{A17B2BC2-750E-408A-BC77-89DBA1F6059E}" srcOrd="1" destOrd="0" parTransId="{369191C8-510B-48BE-9924-17EF63AFB095}" sibTransId="{548BD205-D739-4BCD-A0E5-36BADCA1F53B}"/>
    <dgm:cxn modelId="{086067B5-6B15-4796-B0B3-C803FA13941E}" type="presOf" srcId="{945EE6BA-299E-4B75-A99E-379218C41E49}" destId="{A791581C-5AB0-4BF2-9BDF-89DFDA8CE7D0}" srcOrd="1" destOrd="0" presId="urn:microsoft.com/office/officeart/2005/8/layout/target3"/>
    <dgm:cxn modelId="{B06A6CE2-817B-49C5-A6F1-F0EDA7EDB336}" type="presOf" srcId="{DDE4D75B-2B04-4C39-BFE3-087302E21B83}" destId="{700FEF72-A3B9-4E76-BAEC-19AD6FA9D5D4}" srcOrd="0" destOrd="0" presId="urn:microsoft.com/office/officeart/2005/8/layout/target3"/>
    <dgm:cxn modelId="{E007D763-21D8-49F7-8DF2-DF68AAEB9B1A}" type="presParOf" srcId="{700FEF72-A3B9-4E76-BAEC-19AD6FA9D5D4}" destId="{DD1D7278-2BCE-4441-9275-D6D2B629A858}" srcOrd="0" destOrd="0" presId="urn:microsoft.com/office/officeart/2005/8/layout/target3"/>
    <dgm:cxn modelId="{A2E02B95-F340-45BD-92F9-80BDC8B02412}" type="presParOf" srcId="{700FEF72-A3B9-4E76-BAEC-19AD6FA9D5D4}" destId="{6E2D5879-454D-402B-BCC3-25282F0F4118}" srcOrd="1" destOrd="0" presId="urn:microsoft.com/office/officeart/2005/8/layout/target3"/>
    <dgm:cxn modelId="{7CCC69D5-5977-4B83-BA25-43CE5C4C7609}" type="presParOf" srcId="{700FEF72-A3B9-4E76-BAEC-19AD6FA9D5D4}" destId="{9A1869B4-5824-47F7-88E5-15AAB53468DF}" srcOrd="2" destOrd="0" presId="urn:microsoft.com/office/officeart/2005/8/layout/target3"/>
    <dgm:cxn modelId="{D54E2C39-4FC0-4ACC-A603-666533E223DC}" type="presParOf" srcId="{700FEF72-A3B9-4E76-BAEC-19AD6FA9D5D4}" destId="{8731C946-4AD9-4EB0-AC43-F3B18B275269}" srcOrd="3" destOrd="0" presId="urn:microsoft.com/office/officeart/2005/8/layout/target3"/>
    <dgm:cxn modelId="{906D2657-F074-42AD-95A1-019FA32079B4}" type="presParOf" srcId="{700FEF72-A3B9-4E76-BAEC-19AD6FA9D5D4}" destId="{18CF9EAE-2BB0-452E-9BC4-6EDAE8CFF153}" srcOrd="4" destOrd="0" presId="urn:microsoft.com/office/officeart/2005/8/layout/target3"/>
    <dgm:cxn modelId="{0DF20453-B8DC-4D68-8101-4A8A26D5F904}" type="presParOf" srcId="{700FEF72-A3B9-4E76-BAEC-19AD6FA9D5D4}" destId="{BAFF7B0A-DAC1-4A7D-AAB2-E6DDFAC4142F}" srcOrd="5" destOrd="0" presId="urn:microsoft.com/office/officeart/2005/8/layout/target3"/>
    <dgm:cxn modelId="{A446C2DD-D120-4B0F-AF5C-F2341CF15E29}" type="presParOf" srcId="{700FEF72-A3B9-4E76-BAEC-19AD6FA9D5D4}" destId="{A791581C-5AB0-4BF2-9BDF-89DFDA8CE7D0}" srcOrd="6" destOrd="0" presId="urn:microsoft.com/office/officeart/2005/8/layout/target3"/>
    <dgm:cxn modelId="{8960BBD2-679D-4713-AC48-5E7B9207E265}" type="presParOf" srcId="{700FEF72-A3B9-4E76-BAEC-19AD6FA9D5D4}" destId="{4267FDFF-1449-4583-99FC-B60AEC56C29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CCB5F-32C9-4B01-839C-A23127124D0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Cyrl-RS"/>
        </a:p>
      </dgm:t>
    </dgm:pt>
    <dgm:pt modelId="{A64DE82C-681D-45C7-B724-7D6C96372939}">
      <dgm:prSet/>
      <dgm:spPr/>
      <dgm:t>
        <a:bodyPr/>
        <a:lstStyle/>
        <a:p>
          <a:pPr rtl="0"/>
          <a:r>
            <a:rPr lang="sr-Cyrl-RS" b="1" dirty="0" smtClean="0"/>
            <a:t>ПИТАЊЕ ЗА </a:t>
          </a:r>
          <a:r>
            <a:rPr lang="en-US" b="1" dirty="0" smtClean="0"/>
            <a:t>100</a:t>
          </a:r>
          <a:r>
            <a:rPr lang="sr-Cyrl-RS" b="1" dirty="0" smtClean="0"/>
            <a:t> бодова</a:t>
          </a:r>
          <a:endParaRPr lang="sr-Cyrl-RS" dirty="0"/>
        </a:p>
      </dgm:t>
    </dgm:pt>
    <dgm:pt modelId="{ECFF7E52-F3B8-4D56-A171-218B9768329F}" type="parTrans" cxnId="{AB6B32DB-9560-40EB-97A7-A725CBAE30A0}">
      <dgm:prSet/>
      <dgm:spPr/>
      <dgm:t>
        <a:bodyPr/>
        <a:lstStyle/>
        <a:p>
          <a:endParaRPr lang="sr-Cyrl-RS"/>
        </a:p>
      </dgm:t>
    </dgm:pt>
    <dgm:pt modelId="{FF5F0C96-41CC-4714-ACB4-4258E1C51838}" type="sibTrans" cxnId="{AB6B32DB-9560-40EB-97A7-A725CBAE30A0}">
      <dgm:prSet/>
      <dgm:spPr/>
      <dgm:t>
        <a:bodyPr/>
        <a:lstStyle/>
        <a:p>
          <a:endParaRPr lang="sr-Cyrl-RS"/>
        </a:p>
      </dgm:t>
    </dgm:pt>
    <dgm:pt modelId="{8AE1B08A-0210-46CC-A204-FFFB9D5AE728}">
      <dgm:prSet/>
      <dgm:spPr/>
      <dgm:t>
        <a:bodyPr/>
        <a:lstStyle/>
        <a:p>
          <a:pPr rtl="0"/>
          <a:r>
            <a:rPr lang="sr-Cyrl-RS" b="1" dirty="0" smtClean="0"/>
            <a:t>КОЈИ ПО РЕДУ ЈЕ САУЛ БИО ЦАР?</a:t>
          </a:r>
          <a:endParaRPr lang="sr-Cyrl-RS" dirty="0"/>
        </a:p>
      </dgm:t>
    </dgm:pt>
    <dgm:pt modelId="{45B1C866-9790-43E8-B67A-F72CDF05EB6D}" type="parTrans" cxnId="{C19F96BC-6B34-4ACB-A57D-F6D64446BEA6}">
      <dgm:prSet/>
      <dgm:spPr/>
      <dgm:t>
        <a:bodyPr/>
        <a:lstStyle/>
        <a:p>
          <a:endParaRPr lang="sr-Cyrl-RS"/>
        </a:p>
      </dgm:t>
    </dgm:pt>
    <dgm:pt modelId="{0AA1E0D7-0A4D-4A28-89F6-6A32C81B12D3}" type="sibTrans" cxnId="{C19F96BC-6B34-4ACB-A57D-F6D64446BEA6}">
      <dgm:prSet/>
      <dgm:spPr/>
      <dgm:t>
        <a:bodyPr/>
        <a:lstStyle/>
        <a:p>
          <a:endParaRPr lang="sr-Cyrl-RS"/>
        </a:p>
      </dgm:t>
    </dgm:pt>
    <dgm:pt modelId="{F7AA2F07-1258-4FC8-95AB-5B21B934D97A}" type="pres">
      <dgm:prSet presAssocID="{B0ECCB5F-32C9-4B01-839C-A23127124D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D9DE7B08-81FD-459D-9743-5C70804A6BC9}" type="pres">
      <dgm:prSet presAssocID="{A64DE82C-681D-45C7-B724-7D6C9637293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C8BD9AFC-5CDF-4F24-83F9-12901EEE008A}" type="pres">
      <dgm:prSet presAssocID="{FF5F0C96-41CC-4714-ACB4-4258E1C51838}" presName="sibTrans" presStyleLbl="sibTrans2D1" presStyleIdx="0" presStyleCnt="1"/>
      <dgm:spPr/>
      <dgm:t>
        <a:bodyPr/>
        <a:lstStyle/>
        <a:p>
          <a:endParaRPr lang="sr-Cyrl-RS"/>
        </a:p>
      </dgm:t>
    </dgm:pt>
    <dgm:pt modelId="{41055522-D95F-4544-A3FD-8A48E26FDCA8}" type="pres">
      <dgm:prSet presAssocID="{FF5F0C96-41CC-4714-ACB4-4258E1C51838}" presName="connectorText" presStyleLbl="sibTrans2D1" presStyleIdx="0" presStyleCnt="1"/>
      <dgm:spPr/>
      <dgm:t>
        <a:bodyPr/>
        <a:lstStyle/>
        <a:p>
          <a:endParaRPr lang="sr-Cyrl-RS"/>
        </a:p>
      </dgm:t>
    </dgm:pt>
    <dgm:pt modelId="{E109E389-DFF1-4EF0-8EBA-7ABC39A891B9}" type="pres">
      <dgm:prSet presAssocID="{8AE1B08A-0210-46CC-A204-FFFB9D5AE72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AB6B32DB-9560-40EB-97A7-A725CBAE30A0}" srcId="{B0ECCB5F-32C9-4B01-839C-A23127124D06}" destId="{A64DE82C-681D-45C7-B724-7D6C96372939}" srcOrd="0" destOrd="0" parTransId="{ECFF7E52-F3B8-4D56-A171-218B9768329F}" sibTransId="{FF5F0C96-41CC-4714-ACB4-4258E1C51838}"/>
    <dgm:cxn modelId="{A0016B27-7859-4F69-AD2B-55BBAEB138A5}" type="presOf" srcId="{A64DE82C-681D-45C7-B724-7D6C96372939}" destId="{D9DE7B08-81FD-459D-9743-5C70804A6BC9}" srcOrd="0" destOrd="0" presId="urn:microsoft.com/office/officeart/2005/8/layout/process1"/>
    <dgm:cxn modelId="{81D00335-59A2-4FA6-8668-1CAEBB071AB9}" type="presOf" srcId="{FF5F0C96-41CC-4714-ACB4-4258E1C51838}" destId="{41055522-D95F-4544-A3FD-8A48E26FDCA8}" srcOrd="1" destOrd="0" presId="urn:microsoft.com/office/officeart/2005/8/layout/process1"/>
    <dgm:cxn modelId="{77D22244-04FF-47A5-A682-29BFB3215A08}" type="presOf" srcId="{8AE1B08A-0210-46CC-A204-FFFB9D5AE728}" destId="{E109E389-DFF1-4EF0-8EBA-7ABC39A891B9}" srcOrd="0" destOrd="0" presId="urn:microsoft.com/office/officeart/2005/8/layout/process1"/>
    <dgm:cxn modelId="{906AFC65-86EB-40AA-881C-88A41AABB03E}" type="presOf" srcId="{B0ECCB5F-32C9-4B01-839C-A23127124D06}" destId="{F7AA2F07-1258-4FC8-95AB-5B21B934D97A}" srcOrd="0" destOrd="0" presId="urn:microsoft.com/office/officeart/2005/8/layout/process1"/>
    <dgm:cxn modelId="{C19F96BC-6B34-4ACB-A57D-F6D64446BEA6}" srcId="{B0ECCB5F-32C9-4B01-839C-A23127124D06}" destId="{8AE1B08A-0210-46CC-A204-FFFB9D5AE728}" srcOrd="1" destOrd="0" parTransId="{45B1C866-9790-43E8-B67A-F72CDF05EB6D}" sibTransId="{0AA1E0D7-0A4D-4A28-89F6-6A32C81B12D3}"/>
    <dgm:cxn modelId="{13EA9344-583F-4B5C-84A0-16DA933B919C}" type="presOf" srcId="{FF5F0C96-41CC-4714-ACB4-4258E1C51838}" destId="{C8BD9AFC-5CDF-4F24-83F9-12901EEE008A}" srcOrd="0" destOrd="0" presId="urn:microsoft.com/office/officeart/2005/8/layout/process1"/>
    <dgm:cxn modelId="{7910C807-A4E1-4A32-BD53-4CD0A55677CC}" type="presParOf" srcId="{F7AA2F07-1258-4FC8-95AB-5B21B934D97A}" destId="{D9DE7B08-81FD-459D-9743-5C70804A6BC9}" srcOrd="0" destOrd="0" presId="urn:microsoft.com/office/officeart/2005/8/layout/process1"/>
    <dgm:cxn modelId="{07C992AF-5B22-4ECC-93C4-FD1BD83CCF00}" type="presParOf" srcId="{F7AA2F07-1258-4FC8-95AB-5B21B934D97A}" destId="{C8BD9AFC-5CDF-4F24-83F9-12901EEE008A}" srcOrd="1" destOrd="0" presId="urn:microsoft.com/office/officeart/2005/8/layout/process1"/>
    <dgm:cxn modelId="{D32A7B2D-9EBF-4B6C-A430-7D472D678FA1}" type="presParOf" srcId="{C8BD9AFC-5CDF-4F24-83F9-12901EEE008A}" destId="{41055522-D95F-4544-A3FD-8A48E26FDCA8}" srcOrd="0" destOrd="0" presId="urn:microsoft.com/office/officeart/2005/8/layout/process1"/>
    <dgm:cxn modelId="{50E26512-CD60-48B1-97DA-E95C746F53D3}" type="presParOf" srcId="{F7AA2F07-1258-4FC8-95AB-5B21B934D97A}" destId="{E109E389-DFF1-4EF0-8EBA-7ABC39A891B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4E172-7D2D-4DE7-AE36-53D38D970D7F}" type="doc">
      <dgm:prSet loTypeId="urn:microsoft.com/office/officeart/2005/8/layout/pyramid3" loCatId="pyramid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sr-Cyrl-RS"/>
        </a:p>
      </dgm:t>
    </dgm:pt>
    <dgm:pt modelId="{A6512450-8024-43BD-8494-20EFC725839E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sr-Cyrl-RS" sz="4000" b="1" dirty="0" smtClean="0">
              <a:solidFill>
                <a:schemeClr val="bg1"/>
              </a:solidFill>
            </a:rPr>
            <a:t>ОБРЕД ПРИЛИКОМ </a:t>
          </a:r>
        </a:p>
        <a:p>
          <a:pPr rtl="0"/>
          <a:r>
            <a:rPr lang="sr-Cyrl-RS" sz="4000" b="1" dirty="0" smtClean="0">
              <a:solidFill>
                <a:schemeClr val="bg1"/>
              </a:solidFill>
            </a:rPr>
            <a:t>КОЈЕГ ЈЕ СВЕТО УЉЕ </a:t>
          </a:r>
        </a:p>
        <a:p>
          <a:pPr rtl="0"/>
          <a:r>
            <a:rPr lang="sr-Cyrl-RS" sz="4000" b="1" dirty="0" smtClean="0">
              <a:solidFill>
                <a:schemeClr val="bg1"/>
              </a:solidFill>
            </a:rPr>
            <a:t>МАЗАНО НА ГЛАВУ</a:t>
          </a:r>
        </a:p>
        <a:p>
          <a:pPr rtl="0"/>
          <a:r>
            <a:rPr lang="sr-Cyrl-RS" sz="4000" b="1" dirty="0" smtClean="0">
              <a:solidFill>
                <a:schemeClr val="bg1"/>
              </a:solidFill>
            </a:rPr>
            <a:t> НОВОМ ЦАРУ ИЛИ ПРВОСВЕШТЕНИКУ</a:t>
          </a:r>
          <a:r>
            <a:rPr lang="sr-Cyrl-RS" sz="4000" dirty="0" smtClean="0"/>
            <a:t>?</a:t>
          </a:r>
          <a:endParaRPr lang="sr-Cyrl-RS" sz="4000" dirty="0"/>
        </a:p>
      </dgm:t>
    </dgm:pt>
    <dgm:pt modelId="{E5587F67-466F-48F0-A0A3-86680A5B5F69}" type="parTrans" cxnId="{2DC27E96-E098-42F1-A780-1EB52B048D38}">
      <dgm:prSet/>
      <dgm:spPr/>
      <dgm:t>
        <a:bodyPr/>
        <a:lstStyle/>
        <a:p>
          <a:endParaRPr lang="sr-Cyrl-RS"/>
        </a:p>
      </dgm:t>
    </dgm:pt>
    <dgm:pt modelId="{58E4113C-941A-43CD-8147-BB32DD74B298}" type="sibTrans" cxnId="{2DC27E96-E098-42F1-A780-1EB52B048D38}">
      <dgm:prSet/>
      <dgm:spPr/>
      <dgm:t>
        <a:bodyPr/>
        <a:lstStyle/>
        <a:p>
          <a:endParaRPr lang="sr-Cyrl-RS"/>
        </a:p>
      </dgm:t>
    </dgm:pt>
    <dgm:pt modelId="{2392661B-3EA0-481D-B26D-A647318D28AC}" type="pres">
      <dgm:prSet presAssocID="{8084E172-7D2D-4DE7-AE36-53D38D970D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792FC2BA-54CF-404D-84DF-D21AAF7D1085}" type="pres">
      <dgm:prSet presAssocID="{A6512450-8024-43BD-8494-20EFC725839E}" presName="Name8" presStyleCnt="0"/>
      <dgm:spPr/>
    </dgm:pt>
    <dgm:pt modelId="{E69E6C2F-81B6-456A-960C-5CACB961C727}" type="pres">
      <dgm:prSet presAssocID="{A6512450-8024-43BD-8494-20EFC725839E}" presName="level" presStyleLbl="node1" presStyleIdx="0" presStyleCnt="1" custLinFactY="-145854" custLinFactNeighborX="-3207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015A6D3D-D814-4D50-BFA1-4D1CA91AEBFE}" type="pres">
      <dgm:prSet presAssocID="{A6512450-8024-43BD-8494-20EFC72583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1AB9B1A3-F37E-4E37-AD48-3A3E16110193}" type="presOf" srcId="{8084E172-7D2D-4DE7-AE36-53D38D970D7F}" destId="{2392661B-3EA0-481D-B26D-A647318D28AC}" srcOrd="0" destOrd="0" presId="urn:microsoft.com/office/officeart/2005/8/layout/pyramid3"/>
    <dgm:cxn modelId="{9BB450A0-4474-4C5B-A82E-4415333AA6A8}" type="presOf" srcId="{A6512450-8024-43BD-8494-20EFC725839E}" destId="{015A6D3D-D814-4D50-BFA1-4D1CA91AEBFE}" srcOrd="1" destOrd="0" presId="urn:microsoft.com/office/officeart/2005/8/layout/pyramid3"/>
    <dgm:cxn modelId="{3C0226C6-6E2C-4F44-99F5-A15C52012034}" type="presOf" srcId="{A6512450-8024-43BD-8494-20EFC725839E}" destId="{E69E6C2F-81B6-456A-960C-5CACB961C727}" srcOrd="0" destOrd="0" presId="urn:microsoft.com/office/officeart/2005/8/layout/pyramid3"/>
    <dgm:cxn modelId="{2DC27E96-E098-42F1-A780-1EB52B048D38}" srcId="{8084E172-7D2D-4DE7-AE36-53D38D970D7F}" destId="{A6512450-8024-43BD-8494-20EFC725839E}" srcOrd="0" destOrd="0" parTransId="{E5587F67-466F-48F0-A0A3-86680A5B5F69}" sibTransId="{58E4113C-941A-43CD-8147-BB32DD74B298}"/>
    <dgm:cxn modelId="{33B415D8-C59E-4CC1-84C1-3ADA7C57CF51}" type="presParOf" srcId="{2392661B-3EA0-481D-B26D-A647318D28AC}" destId="{792FC2BA-54CF-404D-84DF-D21AAF7D1085}" srcOrd="0" destOrd="0" presId="urn:microsoft.com/office/officeart/2005/8/layout/pyramid3"/>
    <dgm:cxn modelId="{0B57BF82-F9CE-4A60-BB83-F48710CF6587}" type="presParOf" srcId="{792FC2BA-54CF-404D-84DF-D21AAF7D1085}" destId="{E69E6C2F-81B6-456A-960C-5CACB961C727}" srcOrd="0" destOrd="0" presId="urn:microsoft.com/office/officeart/2005/8/layout/pyramid3"/>
    <dgm:cxn modelId="{98F29094-A521-4AC3-910D-80A6EEAF88F7}" type="presParOf" srcId="{792FC2BA-54CF-404D-84DF-D21AAF7D1085}" destId="{015A6D3D-D814-4D50-BFA1-4D1CA91AEBF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EBC898-FA35-4861-8EBC-9F4505E69AED}" type="doc">
      <dgm:prSet loTypeId="urn:microsoft.com/office/officeart/2005/8/layout/hierarchy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sr-Cyrl-RS"/>
        </a:p>
      </dgm:t>
    </dgm:pt>
    <dgm:pt modelId="{50D26C8A-94F2-4553-929A-8D99C967E22B}">
      <dgm:prSet/>
      <dgm:spPr/>
      <dgm:t>
        <a:bodyPr/>
        <a:lstStyle/>
        <a:p>
          <a:pPr rtl="0"/>
          <a:r>
            <a:rPr lang="sr-Cyrl-RS" b="1" dirty="0" smtClean="0">
              <a:solidFill>
                <a:srgbClr val="FFFF00"/>
              </a:solidFill>
            </a:rPr>
            <a:t>ПО СТАРИНИ ЈОНАТАН ЈЕ БИО:</a:t>
          </a:r>
        </a:p>
        <a:p>
          <a:pPr rtl="0"/>
          <a:r>
            <a:rPr lang="sr-Cyrl-RS" b="1" dirty="0" smtClean="0">
              <a:solidFill>
                <a:srgbClr val="FFFF00"/>
              </a:solidFill>
            </a:rPr>
            <a:t>НАЈМЛАЂИ</a:t>
          </a:r>
        </a:p>
        <a:p>
          <a:pPr rtl="0"/>
          <a:r>
            <a:rPr lang="sr-Cyrl-RS" b="1" dirty="0" smtClean="0">
              <a:solidFill>
                <a:srgbClr val="FFFF00"/>
              </a:solidFill>
            </a:rPr>
            <a:t>НАЈСТАРИЈИ ИЛИ</a:t>
          </a:r>
        </a:p>
        <a:p>
          <a:pPr rtl="0"/>
          <a:r>
            <a:rPr lang="sr-Cyrl-RS" b="1" dirty="0" smtClean="0">
              <a:solidFill>
                <a:srgbClr val="FFFF00"/>
              </a:solidFill>
            </a:rPr>
            <a:t>СРЕДЊИ </a:t>
          </a:r>
        </a:p>
        <a:p>
          <a:pPr rtl="0"/>
          <a:r>
            <a:rPr lang="sr-Cyrl-RS" b="1" dirty="0" smtClean="0">
              <a:solidFill>
                <a:srgbClr val="FFFF00"/>
              </a:solidFill>
            </a:rPr>
            <a:t>СИН САУЛОВ!</a:t>
          </a:r>
          <a:endParaRPr lang="sr-Cyrl-RS" b="1" dirty="0">
            <a:solidFill>
              <a:srgbClr val="FFFF00"/>
            </a:solidFill>
          </a:endParaRPr>
        </a:p>
      </dgm:t>
    </dgm:pt>
    <dgm:pt modelId="{4E1C608D-D92F-4D0E-B88E-A8E450054548}" type="parTrans" cxnId="{0DF1328C-3738-4A7D-BB28-7F700776F53F}">
      <dgm:prSet/>
      <dgm:spPr/>
      <dgm:t>
        <a:bodyPr/>
        <a:lstStyle/>
        <a:p>
          <a:endParaRPr lang="sr-Cyrl-RS"/>
        </a:p>
      </dgm:t>
    </dgm:pt>
    <dgm:pt modelId="{4F9F1164-2AC6-412D-A1AF-1CDACB8DDB5C}" type="sibTrans" cxnId="{0DF1328C-3738-4A7D-BB28-7F700776F53F}">
      <dgm:prSet/>
      <dgm:spPr/>
      <dgm:t>
        <a:bodyPr/>
        <a:lstStyle/>
        <a:p>
          <a:endParaRPr lang="sr-Cyrl-RS"/>
        </a:p>
      </dgm:t>
    </dgm:pt>
    <dgm:pt modelId="{9EE5ADF0-854F-4080-B073-89334C1E9EF6}" type="pres">
      <dgm:prSet presAssocID="{DBEBC898-FA35-4861-8EBC-9F4505E69A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r-Cyrl-RS"/>
        </a:p>
      </dgm:t>
    </dgm:pt>
    <dgm:pt modelId="{F5FEBE80-2F06-4C1E-B4F1-CC0B3BC07EB9}" type="pres">
      <dgm:prSet presAssocID="{50D26C8A-94F2-4553-929A-8D99C967E22B}" presName="root" presStyleCnt="0"/>
      <dgm:spPr/>
    </dgm:pt>
    <dgm:pt modelId="{2BB9D2AC-1516-431C-A6BE-820E04819ABD}" type="pres">
      <dgm:prSet presAssocID="{50D26C8A-94F2-4553-929A-8D99C967E22B}" presName="rootComposite" presStyleCnt="0"/>
      <dgm:spPr/>
    </dgm:pt>
    <dgm:pt modelId="{18628F2C-3A00-43DD-8EFC-7316492A9B10}" type="pres">
      <dgm:prSet presAssocID="{50D26C8A-94F2-4553-929A-8D99C967E22B}" presName="rootText" presStyleLbl="node1" presStyleIdx="0" presStyleCnt="1" custScaleX="135634" custScaleY="122734"/>
      <dgm:spPr/>
      <dgm:t>
        <a:bodyPr/>
        <a:lstStyle/>
        <a:p>
          <a:endParaRPr lang="sr-Cyrl-RS"/>
        </a:p>
      </dgm:t>
    </dgm:pt>
    <dgm:pt modelId="{E39021EA-DF7C-421B-8129-4DBD6139525C}" type="pres">
      <dgm:prSet presAssocID="{50D26C8A-94F2-4553-929A-8D99C967E22B}" presName="rootConnector" presStyleLbl="node1" presStyleIdx="0" presStyleCnt="1"/>
      <dgm:spPr/>
      <dgm:t>
        <a:bodyPr/>
        <a:lstStyle/>
        <a:p>
          <a:endParaRPr lang="sr-Cyrl-RS"/>
        </a:p>
      </dgm:t>
    </dgm:pt>
    <dgm:pt modelId="{6534E267-5ACE-44B3-9367-2F71F980A41A}" type="pres">
      <dgm:prSet presAssocID="{50D26C8A-94F2-4553-929A-8D99C967E22B}" presName="childShape" presStyleCnt="0"/>
      <dgm:spPr/>
    </dgm:pt>
  </dgm:ptLst>
  <dgm:cxnLst>
    <dgm:cxn modelId="{BA3F310A-23CC-40AD-B3FF-2CB3D3494BD2}" type="presOf" srcId="{DBEBC898-FA35-4861-8EBC-9F4505E69AED}" destId="{9EE5ADF0-854F-4080-B073-89334C1E9EF6}" srcOrd="0" destOrd="0" presId="urn:microsoft.com/office/officeart/2005/8/layout/hierarchy3"/>
    <dgm:cxn modelId="{0DF1328C-3738-4A7D-BB28-7F700776F53F}" srcId="{DBEBC898-FA35-4861-8EBC-9F4505E69AED}" destId="{50D26C8A-94F2-4553-929A-8D99C967E22B}" srcOrd="0" destOrd="0" parTransId="{4E1C608D-D92F-4D0E-B88E-A8E450054548}" sibTransId="{4F9F1164-2AC6-412D-A1AF-1CDACB8DDB5C}"/>
    <dgm:cxn modelId="{5F3CEEDF-0062-4C76-8D6B-00C35FE1827A}" type="presOf" srcId="{50D26C8A-94F2-4553-929A-8D99C967E22B}" destId="{18628F2C-3A00-43DD-8EFC-7316492A9B10}" srcOrd="0" destOrd="0" presId="urn:microsoft.com/office/officeart/2005/8/layout/hierarchy3"/>
    <dgm:cxn modelId="{7667D129-20E8-4AFF-B28E-A62279B8E534}" type="presOf" srcId="{50D26C8A-94F2-4553-929A-8D99C967E22B}" destId="{E39021EA-DF7C-421B-8129-4DBD6139525C}" srcOrd="1" destOrd="0" presId="urn:microsoft.com/office/officeart/2005/8/layout/hierarchy3"/>
    <dgm:cxn modelId="{162639A6-9F41-42F3-9D95-6382A7477A47}" type="presParOf" srcId="{9EE5ADF0-854F-4080-B073-89334C1E9EF6}" destId="{F5FEBE80-2F06-4C1E-B4F1-CC0B3BC07EB9}" srcOrd="0" destOrd="0" presId="urn:microsoft.com/office/officeart/2005/8/layout/hierarchy3"/>
    <dgm:cxn modelId="{0281834B-CBB6-487A-8191-D9868D22BEDB}" type="presParOf" srcId="{F5FEBE80-2F06-4C1E-B4F1-CC0B3BC07EB9}" destId="{2BB9D2AC-1516-431C-A6BE-820E04819ABD}" srcOrd="0" destOrd="0" presId="urn:microsoft.com/office/officeart/2005/8/layout/hierarchy3"/>
    <dgm:cxn modelId="{DE7A0640-92A5-4ACB-84B1-41EBDA79CCA2}" type="presParOf" srcId="{2BB9D2AC-1516-431C-A6BE-820E04819ABD}" destId="{18628F2C-3A00-43DD-8EFC-7316492A9B10}" srcOrd="0" destOrd="0" presId="urn:microsoft.com/office/officeart/2005/8/layout/hierarchy3"/>
    <dgm:cxn modelId="{1FE1CB71-948B-448D-851C-231639FC671D}" type="presParOf" srcId="{2BB9D2AC-1516-431C-A6BE-820E04819ABD}" destId="{E39021EA-DF7C-421B-8129-4DBD6139525C}" srcOrd="1" destOrd="0" presId="urn:microsoft.com/office/officeart/2005/8/layout/hierarchy3"/>
    <dgm:cxn modelId="{950F2113-1DD9-4D19-9708-6D826531565E}" type="presParOf" srcId="{F5FEBE80-2F06-4C1E-B4F1-CC0B3BC07EB9}" destId="{6534E267-5ACE-44B3-9367-2F71F980A41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Eleanor M. Savko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2DB15B-F66F-46C3-82C1-C404C989CF59}" type="datetime1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2041D9-3B4F-4E35-9735-875757BE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18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Eleanor M. Savko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20CF44-9DDB-48F6-92AA-E4C523D8DFDF}" type="datetime1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387358-6227-46FE-B845-4D7FF3E41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804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Eleanor M. Savko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A4E8E6-4A68-4191-95EE-7A1C4EDCA5AB}" type="datetime1">
              <a:rPr lang="en-US" sz="1200" smtClean="0"/>
              <a:pPr/>
              <a:t>3/10/2020</a:t>
            </a:fld>
            <a:endParaRPr lang="en-US" sz="1200" smtClean="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188451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F8EF-5014-4179-8BDB-2DCC9B44147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FC7B-FF54-46BE-BAC9-01E10AAB2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6421-547F-4942-88FB-6032DA86BE38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E19B-638C-4EBE-B70D-106F7BDBB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8006-C3C7-4C17-9AE1-F47498425BA5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56C-F969-4FAF-8095-64DF03C7A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8A0B-63F8-45D2-8709-93BDD322BEA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050C-104B-4C27-909B-B80EA6CDC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727C-1E4A-4AEF-999E-DB52B5A3555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F8B9-AC52-4423-9587-798AE7B28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1442-B9F1-4F42-B715-75BBC72C5D7C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4AEA-3796-4333-BBCA-329FAFC35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3D25-9C75-4583-9230-3AB999C53C29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DFFD-81FE-4110-A48A-23FBBB11C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0FD-ACBA-4804-B727-48CD4C364FF0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6C6B-6F93-418F-8F93-093CE831A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3FA-C0A6-47EB-83D9-6737F0CD5327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A48EB670-BCFB-4028-9A98-4E7D169D3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A980-0647-466A-AA1A-41D6C10D47E2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0C81-0C31-4108-A36F-0ACBAB958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6564-6EF0-42C9-B6B7-A9B9DBB84A11}" type="datetime1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1B07-38E2-4A5A-8AC1-97535F247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fld id="{25A51C10-CF7B-48C3-BCB3-1B551865B0A0}" type="datetimeFigureOut">
              <a:rPr lang="en-US" smtClean="0"/>
              <a:pPr algn="ctr"/>
              <a:t>3/10/2020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‹#›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image" Target="../media/image14.jpg"/><Relationship Id="rId26" Type="http://schemas.openxmlformats.org/officeDocument/2006/relationships/slide" Target="slide24.xml"/><Relationship Id="rId39" Type="http://schemas.openxmlformats.org/officeDocument/2006/relationships/slide" Target="slide44.xml"/><Relationship Id="rId3" Type="http://schemas.openxmlformats.org/officeDocument/2006/relationships/control" Target="../activeX/activeX2.xml"/><Relationship Id="rId21" Type="http://schemas.openxmlformats.org/officeDocument/2006/relationships/slide" Target="slide18.xml"/><Relationship Id="rId34" Type="http://schemas.openxmlformats.org/officeDocument/2006/relationships/slide" Target="slide36.xml"/><Relationship Id="rId42" Type="http://schemas.openxmlformats.org/officeDocument/2006/relationships/slide" Target="slide46.xml"/><Relationship Id="rId47" Type="http://schemas.openxmlformats.org/officeDocument/2006/relationships/slide" Target="slide2.xml"/><Relationship Id="rId50" Type="http://schemas.openxmlformats.org/officeDocument/2006/relationships/image" Target="../media/image10.wmf"/><Relationship Id="rId7" Type="http://schemas.openxmlformats.org/officeDocument/2006/relationships/control" Target="../activeX/activeX6.xml"/><Relationship Id="rId12" Type="http://schemas.openxmlformats.org/officeDocument/2006/relationships/slide" Target="slide6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33" Type="http://schemas.openxmlformats.org/officeDocument/2006/relationships/slide" Target="slide34.xml"/><Relationship Id="rId38" Type="http://schemas.openxmlformats.org/officeDocument/2006/relationships/image" Target="../media/image19.jpeg"/><Relationship Id="rId46" Type="http://schemas.openxmlformats.org/officeDocument/2006/relationships/image" Target="../media/image23.jpeg"/><Relationship Id="rId2" Type="http://schemas.openxmlformats.org/officeDocument/2006/relationships/control" Target="../activeX/activeX1.xml"/><Relationship Id="rId16" Type="http://schemas.openxmlformats.org/officeDocument/2006/relationships/image" Target="../media/image13.jpg"/><Relationship Id="rId20" Type="http://schemas.openxmlformats.org/officeDocument/2006/relationships/image" Target="../media/image15.jpg"/><Relationship Id="rId29" Type="http://schemas.openxmlformats.org/officeDocument/2006/relationships/slide" Target="slide28.xml"/><Relationship Id="rId41" Type="http://schemas.openxmlformats.org/officeDocument/2006/relationships/image" Target="../media/image21.jp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2.png"/><Relationship Id="rId24" Type="http://schemas.openxmlformats.org/officeDocument/2006/relationships/image" Target="../media/image17.jpg"/><Relationship Id="rId32" Type="http://schemas.openxmlformats.org/officeDocument/2006/relationships/image" Target="../media/image18.jpg"/><Relationship Id="rId37" Type="http://schemas.openxmlformats.org/officeDocument/2006/relationships/slide" Target="slide42.xml"/><Relationship Id="rId40" Type="http://schemas.openxmlformats.org/officeDocument/2006/relationships/image" Target="../media/image20.jpg"/><Relationship Id="rId45" Type="http://schemas.openxmlformats.org/officeDocument/2006/relationships/slide" Target="slide50.xml"/><Relationship Id="rId5" Type="http://schemas.openxmlformats.org/officeDocument/2006/relationships/control" Target="../activeX/activeX4.xml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36" Type="http://schemas.openxmlformats.org/officeDocument/2006/relationships/slide" Target="slide40.xml"/><Relationship Id="rId49" Type="http://schemas.openxmlformats.org/officeDocument/2006/relationships/image" Target="../media/image9.wmf"/><Relationship Id="rId10" Type="http://schemas.openxmlformats.org/officeDocument/2006/relationships/slide" Target="slide4.xml"/><Relationship Id="rId19" Type="http://schemas.openxmlformats.org/officeDocument/2006/relationships/slide" Target="slide16.xml"/><Relationship Id="rId31" Type="http://schemas.openxmlformats.org/officeDocument/2006/relationships/slide" Target="slide32.xml"/><Relationship Id="rId44" Type="http://schemas.openxmlformats.org/officeDocument/2006/relationships/image" Target="../media/image22.jp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1.xml"/><Relationship Id="rId14" Type="http://schemas.openxmlformats.org/officeDocument/2006/relationships/slide" Target="slide10.xml"/><Relationship Id="rId22" Type="http://schemas.openxmlformats.org/officeDocument/2006/relationships/image" Target="../media/image16.jpg"/><Relationship Id="rId27" Type="http://schemas.openxmlformats.org/officeDocument/2006/relationships/slide" Target="slide26.xml"/><Relationship Id="rId30" Type="http://schemas.openxmlformats.org/officeDocument/2006/relationships/slide" Target="slide30.xml"/><Relationship Id="rId35" Type="http://schemas.openxmlformats.org/officeDocument/2006/relationships/slide" Target="slide38.xml"/><Relationship Id="rId43" Type="http://schemas.openxmlformats.org/officeDocument/2006/relationships/slide" Target="slide48.xml"/><Relationship Id="rId48" Type="http://schemas.openxmlformats.org/officeDocument/2006/relationships/image" Target="../media/image8.wmf"/><Relationship Id="rId8" Type="http://schemas.openxmlformats.org/officeDocument/2006/relationships/slideLayout" Target="../slideLayouts/slideLayout32.xml"/><Relationship Id="rId51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F02D57-A6A3-4B66-9449-EF47249245F8}" type="slidenum">
              <a:rPr lang="en-US" sz="1400" smtClean="0"/>
              <a:pPr/>
              <a:t>1</a:t>
            </a:fld>
            <a:endParaRPr lang="en-US" sz="1400" smtClean="0"/>
          </a:p>
        </p:txBody>
      </p:sp>
      <p:sp>
        <p:nvSpPr>
          <p:cNvPr id="2137" name="AutoShape 8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286000"/>
            <a:ext cx="1828800" cy="1143000"/>
          </a:xfrm>
          <a:prstGeom prst="actionButtonBlank">
            <a:avLst/>
          </a:prstGeom>
          <a:blipFill>
            <a:blip r:embed="rId11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10" action="ppaction://hlinksldjump"/>
              </a:rPr>
              <a:t>200</a:t>
            </a:r>
            <a:endParaRPr lang="en-US" dirty="0"/>
          </a:p>
        </p:txBody>
      </p:sp>
      <p:sp>
        <p:nvSpPr>
          <p:cNvPr id="2138" name="AutoShape 90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828800" cy="1143000"/>
          </a:xfrm>
          <a:prstGeom prst="actionButtonBlank">
            <a:avLst/>
          </a:prstGeom>
          <a:blipFill>
            <a:blip r:embed="rId11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12" action="ppaction://hlinksldjump"/>
              </a:rPr>
              <a:t>300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  <a:hlinkClick r:id="rId12" action="ppaction://hlinksldjump"/>
            </a:endParaRPr>
          </a:p>
        </p:txBody>
      </p:sp>
      <p:sp>
        <p:nvSpPr>
          <p:cNvPr id="2139" name="AutoShape 91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572000"/>
            <a:ext cx="1828800" cy="1143000"/>
          </a:xfrm>
          <a:prstGeom prst="actionButtonBlank">
            <a:avLst/>
          </a:prstGeom>
          <a:blipFill>
            <a:blip r:embed="rId11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13" action="ppaction://hlinksldjump"/>
              </a:rPr>
              <a:t>400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  <a:hlinkClick r:id="rId13" action="ppaction://hlinksldjump"/>
            </a:endParaRPr>
          </a:p>
        </p:txBody>
      </p:sp>
      <p:sp>
        <p:nvSpPr>
          <p:cNvPr id="2140" name="AutoShape 92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1828800" cy="1143000"/>
          </a:xfrm>
          <a:prstGeom prst="actionButtonBlank">
            <a:avLst/>
          </a:prstGeom>
          <a:blipFill>
            <a:blip r:embed="rId11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14" action="ppaction://hlinksldjump"/>
              </a:rPr>
              <a:t>500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49" name="AutoShape 101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1143000"/>
            <a:ext cx="1828800" cy="1143000"/>
          </a:xfrm>
          <a:prstGeom prst="actionButtonBlank">
            <a:avLst/>
          </a:prstGeom>
          <a:blipFill>
            <a:blip r:embed="rId16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15" action="ppaction://hlinksldjump"/>
              </a:rPr>
              <a:t>100</a:t>
            </a:r>
            <a:endParaRPr lang="en-US" dirty="0"/>
          </a:p>
        </p:txBody>
      </p:sp>
      <p:sp>
        <p:nvSpPr>
          <p:cNvPr id="2150" name="AutoShape 102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2286000"/>
            <a:ext cx="1828800" cy="1143000"/>
          </a:xfrm>
          <a:prstGeom prst="actionButtonBlank">
            <a:avLst/>
          </a:prstGeom>
          <a:blipFill>
            <a:blip r:embed="rId18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17" action="ppaction://hlinksldjump"/>
              </a:rPr>
              <a:t>200</a:t>
            </a:r>
            <a:endParaRPr lang="en-US" dirty="0">
              <a:hlinkClick r:id="rId17" action="ppaction://hlinksldjump"/>
            </a:endParaRPr>
          </a:p>
        </p:txBody>
      </p:sp>
      <p:sp>
        <p:nvSpPr>
          <p:cNvPr id="2151" name="AutoShape 103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3429000"/>
            <a:ext cx="1828800" cy="1143000"/>
          </a:xfrm>
          <a:prstGeom prst="actionButtonBlank">
            <a:avLst/>
          </a:prstGeom>
          <a:blipFill>
            <a:blip r:embed="rId20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19" action="ppaction://hlinksldjump"/>
              </a:rPr>
              <a:t>300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" name="AutoShape 104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572000"/>
            <a:ext cx="1828800" cy="1143000"/>
          </a:xfrm>
          <a:prstGeom prst="actionButtonBlank">
            <a:avLst/>
          </a:prstGeom>
          <a:blipFill>
            <a:blip r:embed="rId22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21" action="ppaction://hlinksldjump"/>
              </a:rPr>
              <a:t>400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3" name="AutoShape 105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5715000"/>
            <a:ext cx="1828800" cy="1143000"/>
          </a:xfrm>
          <a:prstGeom prst="actionButtonBlank">
            <a:avLst/>
          </a:prstGeom>
          <a:blipFill>
            <a:blip r:embed="rId2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23" action="ppaction://hlinksldjump"/>
              </a:rPr>
              <a:t>500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4" name="AutoShape 106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1143000"/>
            <a:ext cx="1828800" cy="1143000"/>
          </a:xfrm>
          <a:prstGeom prst="actionButtonBlank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25" action="ppaction://hlinksldjump"/>
              </a:rPr>
              <a:t>100</a:t>
            </a:r>
            <a:endParaRPr lang="en-US" dirty="0"/>
          </a:p>
        </p:txBody>
      </p:sp>
      <p:sp>
        <p:nvSpPr>
          <p:cNvPr id="2155" name="AutoShape 107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2286000"/>
            <a:ext cx="1828800" cy="1143000"/>
          </a:xfrm>
          <a:prstGeom prst="actionButtonBlank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27" action="ppaction://hlinksldjump"/>
              </a:rPr>
              <a:t>200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6" name="AutoShape 108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1828800" cy="1143000"/>
          </a:xfrm>
          <a:prstGeom prst="actionButtonBlank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26" action="ppaction://hlinksldjump"/>
              </a:rPr>
              <a:t>300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7" name="AutoShape 109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4572000"/>
            <a:ext cx="1828800" cy="1143000"/>
          </a:xfrm>
          <a:prstGeom prst="actionButtonBlank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29" action="ppaction://hlinksldjump"/>
              </a:rPr>
              <a:t>400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8" name="AutoShape 110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5715000"/>
            <a:ext cx="1828800" cy="1143000"/>
          </a:xfrm>
          <a:prstGeom prst="actionButtonBlank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30" action="ppaction://hlinksldjump"/>
              </a:rPr>
              <a:t>500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9" name="AutoShape 111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1143000"/>
            <a:ext cx="1828800" cy="1143000"/>
          </a:xfrm>
          <a:prstGeom prst="actionButtonBlank">
            <a:avLst/>
          </a:prstGeom>
          <a:blipFill>
            <a:blip r:embed="rId32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31" action="ppaction://hlinksldjump"/>
              </a:rPr>
              <a:t>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60" name="AutoShape 112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286000"/>
            <a:ext cx="1828800" cy="1143000"/>
          </a:xfrm>
          <a:prstGeom prst="actionButtonBlank">
            <a:avLst/>
          </a:prstGeom>
          <a:blipFill>
            <a:blip r:embed="rId32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33" action="ppaction://hlinksldjump"/>
              </a:rPr>
              <a:t>200</a:t>
            </a:r>
            <a:endParaRPr lang="en-US" dirty="0"/>
          </a:p>
        </p:txBody>
      </p:sp>
      <p:sp>
        <p:nvSpPr>
          <p:cNvPr id="2161" name="AutoShape 113">
            <a:hlinkClick r:id="rId3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3429000"/>
            <a:ext cx="1828800" cy="1143000"/>
          </a:xfrm>
          <a:prstGeom prst="actionButtonBlank">
            <a:avLst/>
          </a:prstGeom>
          <a:blipFill>
            <a:blip r:embed="rId32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34" action="ppaction://hlinksldjump"/>
              </a:rPr>
              <a:t>300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2" name="AutoShape 114">
            <a:hlinkClick r:id="rId3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4572000"/>
            <a:ext cx="1828800" cy="1143000"/>
          </a:xfrm>
          <a:prstGeom prst="actionButtonBlank">
            <a:avLst/>
          </a:prstGeom>
          <a:blipFill>
            <a:blip r:embed="rId32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35" action="ppaction://hlinksldjump"/>
              </a:rPr>
              <a:t>400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3" name="AutoShape 115">
            <a:hlinkClick r:id="rId3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715000"/>
            <a:ext cx="1828800" cy="1143000"/>
          </a:xfrm>
          <a:prstGeom prst="actionButtonBlank">
            <a:avLst/>
          </a:prstGeom>
          <a:blipFill>
            <a:blip r:embed="rId32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36" action="ppaction://hlinksldjump"/>
              </a:rPr>
              <a:t>500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4" name="AutoShape 116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143000"/>
            <a:ext cx="1828800" cy="1143000"/>
          </a:xfrm>
          <a:prstGeom prst="actionButtonBlank">
            <a:avLst/>
          </a:prstGeom>
          <a:blipFill>
            <a:blip r:embed="rId38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37" action="ppaction://hlinksldjump"/>
              </a:rPr>
              <a:t>100</a:t>
            </a:r>
            <a:endParaRPr lang="en-US" dirty="0"/>
          </a:p>
        </p:txBody>
      </p:sp>
      <p:sp>
        <p:nvSpPr>
          <p:cNvPr id="2165" name="AutoShape 117">
            <a:hlinkClick r:id="rId3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2286000"/>
            <a:ext cx="1828800" cy="1143000"/>
          </a:xfrm>
          <a:prstGeom prst="actionButtonBlank">
            <a:avLst/>
          </a:prstGeom>
          <a:blipFill>
            <a:blip r:embed="rId40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39" action="ppaction://hlinksldjump"/>
              </a:rPr>
              <a:t>200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6" name="AutoShape 118">
            <a:hlinkClick r:id="rId3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3429000"/>
            <a:ext cx="1828800" cy="1143000"/>
          </a:xfrm>
          <a:prstGeom prst="actionButtonBlank">
            <a:avLst/>
          </a:prstGeom>
          <a:blipFill>
            <a:blip r:embed="rId41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42" action="ppaction://hlinksldjump"/>
              </a:rPr>
              <a:t>300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7" name="AutoShape 119">
            <a:hlinkClick r:id="rId4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4572000"/>
            <a:ext cx="1828800" cy="1143000"/>
          </a:xfrm>
          <a:prstGeom prst="actionButtonBlank">
            <a:avLst/>
          </a:prstGeom>
          <a:blipFill>
            <a:blip r:embed="rId4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43" action="ppaction://hlinksldjump"/>
              </a:rPr>
              <a:t>400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68" name="AutoShape 120">
            <a:hlinkClick r:id="rId4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828800" cy="1143000"/>
          </a:xfrm>
          <a:prstGeom prst="actionButtonBlank">
            <a:avLst/>
          </a:prstGeom>
          <a:blipFill>
            <a:blip r:embed="rId46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rId45" action="ppaction://hlinksldjump"/>
              </a:rPr>
              <a:t>500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88" name="AutoShape 40">
            <a:hlinkClick r:id="rId4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143000"/>
            <a:ext cx="1828800" cy="1143000"/>
          </a:xfrm>
          <a:prstGeom prst="actionButtonBlank">
            <a:avLst/>
          </a:prstGeom>
          <a:blipFill>
            <a:blip r:embed="rId11"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hlinkClick r:id="" action="ppaction://hlinkshowjump?jump=nextslide"/>
              </a:rPr>
              <a:t>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 rot="324773">
            <a:off x="0" y="0"/>
            <a:ext cx="1828800" cy="1143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ДАВИД  1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2145" name="Rectangle 97"/>
          <p:cNvSpPr>
            <a:spLocks noChangeArrowheads="1"/>
          </p:cNvSpPr>
          <p:nvPr/>
        </p:nvSpPr>
        <p:spPr bwMode="auto">
          <a:xfrm rot="21051785">
            <a:off x="1828800" y="0"/>
            <a:ext cx="1828800" cy="1143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sr-Cyrl-R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sr-Cyrl-R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sr-Cyrl-R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ДАВИД 2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2146" name="Rectangle 98"/>
          <p:cNvSpPr>
            <a:spLocks noChangeArrowheads="1"/>
          </p:cNvSpPr>
          <p:nvPr/>
        </p:nvSpPr>
        <p:spPr bwMode="auto">
          <a:xfrm rot="21317115">
            <a:off x="3657600" y="0"/>
            <a:ext cx="1828800" cy="11430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sr-Cyrl-R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sr-Cyrl-R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САУЛ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2147" name="Rectangle 99"/>
          <p:cNvSpPr>
            <a:spLocks noChangeArrowheads="1"/>
          </p:cNvSpPr>
          <p:nvPr/>
        </p:nvSpPr>
        <p:spPr bwMode="auto">
          <a:xfrm rot="403136">
            <a:off x="5476726" y="1913"/>
            <a:ext cx="1871086" cy="130588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sr-Cyrl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sr-Cyrl-R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САМУИЛО</a:t>
            </a:r>
          </a:p>
          <a:p>
            <a:pPr>
              <a:defRPr/>
            </a:pPr>
            <a:r>
              <a:rPr lang="sr-Cyrl-R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ЈОНАТАН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2148" name="Rectangle 100"/>
          <p:cNvSpPr>
            <a:spLocks noChangeArrowheads="1"/>
          </p:cNvSpPr>
          <p:nvPr/>
        </p:nvSpPr>
        <p:spPr bwMode="auto">
          <a:xfrm rot="21272568">
            <a:off x="7315200" y="0"/>
            <a:ext cx="182880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sr-Cyrl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ДАВИД 3</a:t>
            </a:r>
          </a:p>
        </p:txBody>
      </p:sp>
      <p:graphicFrame>
        <p:nvGraphicFramePr>
          <p:cNvPr id="3" name="Табел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98432"/>
              </p:ext>
            </p:extLst>
          </p:nvPr>
        </p:nvGraphicFramePr>
        <p:xfrm>
          <a:off x="0" y="-36576"/>
          <a:ext cx="9144000" cy="536401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36401">
                <a:tc>
                  <a:txBody>
                    <a:bodyPr/>
                    <a:lstStyle/>
                    <a:p>
                      <a:r>
                        <a:rPr lang="sr-Cyrl-RS" sz="1200" b="1" dirty="0" err="1" smtClean="0">
                          <a:solidFill>
                            <a:srgbClr val="0070C0"/>
                          </a:solidFill>
                        </a:rPr>
                        <a:t>1.ГРУПА</a:t>
                      </a:r>
                      <a:r>
                        <a:rPr lang="sr-Cyrl-RS" sz="1200" b="1" dirty="0" smtClean="0">
                          <a:solidFill>
                            <a:srgbClr val="0070C0"/>
                          </a:solidFill>
                        </a:rPr>
                        <a:t>                                                                   2. ГРУПА                          </a:t>
                      </a:r>
                      <a:r>
                        <a:rPr lang="sr-Cyrl-RS" sz="1200" b="1" dirty="0" smtClean="0">
                          <a:solidFill>
                            <a:srgbClr val="FFFF00"/>
                          </a:solidFill>
                        </a:rPr>
                        <a:t>3. ГРУПА                                       4. ГРУПА    </a:t>
                      </a:r>
                      <a:r>
                        <a:rPr lang="sr-Cyrl-RS" sz="1200" b="1" dirty="0" smtClean="0">
                          <a:solidFill>
                            <a:srgbClr val="0070C0"/>
                          </a:solidFill>
                        </a:rPr>
                        <a:t>                  </a:t>
                      </a:r>
                      <a:r>
                        <a:rPr lang="sr-Cyrl-RS" sz="1200" b="1" dirty="0" err="1" smtClean="0">
                          <a:solidFill>
                            <a:srgbClr val="0070C0"/>
                          </a:solidFill>
                        </a:rPr>
                        <a:t>5.ГРУПА</a:t>
                      </a:r>
                      <a:r>
                        <a:rPr lang="sr-Latn-BA" sz="1200" b="1" dirty="0" smtClean="0">
                          <a:solidFill>
                            <a:srgbClr val="0070C0"/>
                          </a:solidFill>
                        </a:rPr>
                        <a:t>        </a:t>
                      </a:r>
                      <a:r>
                        <a:rPr lang="sr-Cyrl-BA" sz="1200" b="1" dirty="0" smtClean="0">
                          <a:solidFill>
                            <a:srgbClr val="0070C0"/>
                          </a:solidFill>
                        </a:rPr>
                        <a:t>      </a:t>
                      </a:r>
                      <a:r>
                        <a:rPr lang="sr-Latn-BA" sz="1200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endParaRPr lang="sr-Cyrl-RS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474" name="TextBox1" r:id="rId2" imgW="1324080" imgH="304920"/>
        </mc:Choice>
        <mc:Fallback>
          <p:control name="TextBox1" r:id="rId2" imgW="1324080" imgH="30492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8"/>
                <a:srcRect/>
                <a:stretch>
                  <a:fillRect/>
                </a:stretch>
              </p:blipFill>
              <p:spPr bwMode="auto">
                <a:xfrm>
                  <a:off x="395288" y="260350"/>
                  <a:ext cx="1325562" cy="3048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5" name="TextBox2" r:id="rId3" imgW="1324080" imgH="304920"/>
        </mc:Choice>
        <mc:Fallback>
          <p:control name="TextBox2" r:id="rId3" imgW="1324080" imgH="30492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9"/>
                <a:srcRect/>
                <a:stretch>
                  <a:fillRect/>
                </a:stretch>
              </p:blipFill>
              <p:spPr bwMode="auto">
                <a:xfrm>
                  <a:off x="2268538" y="260350"/>
                  <a:ext cx="1325562" cy="3048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6" name="TextBox3" r:id="rId4" imgW="1324080" imgH="304920"/>
        </mc:Choice>
        <mc:Fallback>
          <p:control name="TextBox3" r:id="rId4" imgW="1324080" imgH="304920">
            <p:pic>
              <p:nvPicPr>
                <p:cNvPr id="5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8"/>
                <a:srcRect/>
                <a:stretch>
                  <a:fillRect/>
                </a:stretch>
              </p:blipFill>
              <p:spPr bwMode="auto">
                <a:xfrm>
                  <a:off x="4067175" y="260350"/>
                  <a:ext cx="1325563" cy="3048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7" name="TextBox4" r:id="rId5" imgW="1324080" imgH="304920"/>
        </mc:Choice>
        <mc:Fallback>
          <p:control name="TextBox4" r:id="rId5" imgW="1324080" imgH="304920">
            <p:pic>
              <p:nvPicPr>
                <p:cNvPr id="6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8"/>
                <a:srcRect/>
                <a:stretch>
                  <a:fillRect/>
                </a:stretch>
              </p:blipFill>
              <p:spPr bwMode="auto">
                <a:xfrm>
                  <a:off x="5575487" y="195025"/>
                  <a:ext cx="1325563" cy="3048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8" name="TextBox5" r:id="rId6" imgW="933480" imgH="361800"/>
        </mc:Choice>
        <mc:Fallback>
          <p:control name="TextBox5" r:id="rId6" imgW="933480" imgH="361800">
            <p:pic>
              <p:nvPicPr>
                <p:cNvPr id="7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/>
                <a:srcRect/>
                <a:stretch>
                  <a:fillRect/>
                </a:stretch>
              </p:blipFill>
              <p:spPr bwMode="auto">
                <a:xfrm>
                  <a:off x="7080274" y="260350"/>
                  <a:ext cx="936625" cy="36036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79" name="TextBox6" r:id="rId7" imgW="866880" imgH="304920"/>
        </mc:Choice>
        <mc:Fallback>
          <p:control name="TextBox6" r:id="rId7" imgW="866880" imgH="304920">
            <p:pic>
              <p:nvPicPr>
                <p:cNvPr id="8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1"/>
                <a:srcRect/>
                <a:stretch>
                  <a:fillRect/>
                </a:stretch>
              </p:blipFill>
              <p:spPr bwMode="auto">
                <a:xfrm>
                  <a:off x="8224189" y="242249"/>
                  <a:ext cx="863600" cy="30638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2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5"/>
                  </p:tgtEl>
                </p:cond>
              </p:nextCondLst>
            </p:seq>
          </p:childTnLst>
        </p:cTn>
      </p:par>
    </p:tnLst>
    <p:bldLst>
      <p:bldP spid="2137" grpId="0" animBg="1"/>
      <p:bldP spid="2138" grpId="0" animBg="1"/>
      <p:bldP spid="2139" grpId="0" animBg="1"/>
      <p:bldP spid="2140" grpId="0" animBg="1"/>
      <p:bldP spid="2149" grpId="0" animBg="1"/>
      <p:bldP spid="2150" grpId="0" animBg="1"/>
      <p:bldP spid="2151" grpId="0" animBg="1"/>
      <p:bldP spid="2152" grpId="0" animBg="1"/>
      <p:bldP spid="2153" grpId="0" animBg="1"/>
      <p:bldP spid="2154" grpId="0" animBg="1"/>
      <p:bldP spid="2155" grpId="0" animBg="1"/>
      <p:bldP spid="2156" grpId="0" animBg="1"/>
      <p:bldP spid="2157" grpId="0" animBg="1"/>
      <p:bldP spid="2158" grpId="0" animBg="1"/>
      <p:bldP spid="2159" grpId="0" animBg="1"/>
      <p:bldP spid="2160" grpId="0" animBg="1"/>
      <p:bldP spid="2161" grpId="0" animBg="1"/>
      <p:bldP spid="2162" grpId="0" animBg="1"/>
      <p:bldP spid="2163" grpId="0" animBg="1"/>
      <p:bldP spid="2164" grpId="0" animBg="1"/>
      <p:bldP spid="2165" grpId="0" animBg="1"/>
      <p:bldP spid="2166" grpId="0" animBg="1"/>
      <p:bldP spid="2167" grpId="0" animBg="1"/>
      <p:bldP spid="2168" grpId="0" animBg="1"/>
      <p:bldP spid="20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9FA600-A4A6-4A95-94A6-071AC71E3F4B}" type="slidenum">
              <a:rPr lang="en-US" sz="1400" smtClean="0"/>
              <a:pPr/>
              <a:t>10</a:t>
            </a:fld>
            <a:endParaRPr lang="en-US" sz="1400" smtClean="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7315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КОЈЕ ДО КОЈЕ ГОДИНЕ ЈЕ ЦАРЕВАО ДАВИД?</a:t>
            </a:r>
            <a:endParaRPr lang="sr-Cyrl-R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за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500</a:t>
            </a: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462CE8-1403-4A67-AA26-A45E095094E7}" type="slidenum">
              <a:rPr lang="en-US" sz="1400" smtClean="0"/>
              <a:pPr/>
              <a:t>11</a:t>
            </a:fld>
            <a:endParaRPr lang="en-US" sz="1400" smtClean="0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2458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864127" y="2645758"/>
            <a:ext cx="54332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1010-970. ГОД. </a:t>
            </a:r>
          </a:p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ПРИЈЕ ХРИСТА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CB0CDA-B81B-4DC1-9BDA-A656488E5C04}" type="slidenum">
              <a:rPr lang="en-US" sz="1400" smtClean="0"/>
              <a:pPr/>
              <a:t>12</a:t>
            </a:fld>
            <a:endParaRPr lang="en-US" sz="1400" smtClean="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25604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315200" cy="230832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 се звао див којег је Давид </a:t>
            </a:r>
            <a:r>
              <a:rPr lang="sr-Cyrl-R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побиједио</a:t>
            </a:r>
            <a:r>
              <a:rPr lang="sr-Cyrl-R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RS" sz="4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</a:t>
            </a: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7B6960-F45F-4D14-B9A8-D4838A4A3DFE}" type="slidenum">
              <a:rPr lang="en-US" sz="1400" smtClean="0"/>
              <a:pPr/>
              <a:t>13</a:t>
            </a:fld>
            <a:endParaRPr lang="en-US" sz="1400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2662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12946" y="2275632"/>
            <a:ext cx="813081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ГОЛИЈАТ</a:t>
            </a:r>
          </a:p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ДОБИЛИ СТЕ 100 БОДОВА</a:t>
            </a:r>
            <a:endParaRPr lang="en-U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E1E323-9FE2-4A46-B509-234351A3A82A}" type="slidenum">
              <a:rPr lang="en-US" sz="1400" smtClean="0"/>
              <a:pPr/>
              <a:t>14</a:t>
            </a:fld>
            <a:endParaRPr lang="en-US" sz="1400" smtClean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0"/>
            <a:ext cx="925252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sr-Cyrl-R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ГРАД КОЈИ ЈЕ ДАВИД</a:t>
            </a:r>
          </a:p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ОСВОЈИО СА ГРУПИЦОМ ВОЈНИКА ПРОНАШАВШИ ТАЈНИ ПРОЛАЗ?</a:t>
            </a:r>
          </a:p>
          <a:p>
            <a:pPr>
              <a:defRPr/>
            </a:pPr>
            <a:endParaRPr lang="sr-Cyrl-R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ЗА 200 БОДОВА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2A8328-9035-4F63-A5EC-1659CC3C992E}" type="slidenum">
              <a:rPr lang="en-US" sz="1400" smtClean="0"/>
              <a:pPr/>
              <a:t>15</a:t>
            </a:fld>
            <a:endParaRPr lang="en-US" sz="1400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2867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r-Cyrl-R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405639" y="2274838"/>
            <a:ext cx="63422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ЈЕРУСАЛИМ</a:t>
            </a:r>
          </a:p>
          <a:p>
            <a:pPr>
              <a:defRPr/>
            </a:pPr>
            <a:r>
              <a:rPr lang="sr-Cyrl-RS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Добили сте 200 бодова</a:t>
            </a:r>
            <a:endParaRPr lang="en-US" sz="48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0EAB77-E3D6-4B3D-ABC3-CC7B6C6B5EC9}" type="slidenum">
              <a:rPr lang="en-US" sz="1400" smtClean="0"/>
              <a:pPr/>
              <a:t>16</a:t>
            </a:fld>
            <a:endParaRPr lang="en-US" sz="1400" smtClean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29700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315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ШТА, НА </a:t>
            </a: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НАШЕМ </a:t>
            </a:r>
            <a:r>
              <a:rPr lang="sr-Cyrl-R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ЈЕЗИКУ, ЗНАЧИ ИМЕ ДАВИД?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R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</a:t>
            </a: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</a:t>
            </a: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57662B-93EC-48B7-A894-1884F63D4DD9}" type="slidenum">
              <a:rPr lang="en-US" sz="1400" smtClean="0"/>
              <a:pPr/>
              <a:t>17</a:t>
            </a:fld>
            <a:endParaRPr lang="en-US" sz="1400" smtClean="0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3072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r-Cyrl-R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162196" y="1905506"/>
            <a:ext cx="683071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ВОЉЕНИ, ЉУБЉЕНИ</a:t>
            </a:r>
          </a:p>
          <a:p>
            <a:pPr>
              <a:defRPr/>
            </a:pPr>
            <a:endParaRPr lang="sr-Cyrl-R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Добили сте 300 бодова</a:t>
            </a:r>
            <a:endParaRPr lang="en-U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2E3D5C-2B3B-4267-BE63-6A1415B162BC}" type="slidenum">
              <a:rPr lang="en-US" sz="1400" smtClean="0"/>
              <a:pPr/>
              <a:t>18</a:t>
            </a:fld>
            <a:endParaRPr lang="en-US" sz="1400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56543" y="440041"/>
            <a:ext cx="7315200" cy="52629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 КИЛОГРАМА ЈЕ БИО ТЕЖАК ОКЛОП ФИЛИСТЕЈСКОГ ГОРОСТАСА КОЈЕГ ЈЕ ДАВИД ПОБИЈЕДИО?</a:t>
            </a:r>
            <a:endParaRPr lang="sr-Cyrl-R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за 400 бодова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28CEB7-F758-4169-B2E0-BB2CFBA0AE4C}" type="slidenum">
              <a:rPr lang="en-US" sz="1400" smtClean="0"/>
              <a:pPr/>
              <a:t>19</a:t>
            </a:fld>
            <a:endParaRPr lang="en-US" sz="1400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3277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679737" y="3014296"/>
            <a:ext cx="1790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 КГ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CEF8EB-792C-40AD-8D71-32838ADBD525}" type="slidenum">
              <a:rPr lang="en-US" sz="1400" smtClean="0"/>
              <a:pPr/>
              <a:t>2</a:t>
            </a:fld>
            <a:endParaRPr lang="en-US" sz="1400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sr-Latn-RS"/>
          </a:p>
        </p:txBody>
      </p:sp>
      <p:graphicFrame>
        <p:nvGraphicFramePr>
          <p:cNvPr id="2" name="Дијаграм 1"/>
          <p:cNvGraphicFramePr/>
          <p:nvPr>
            <p:extLst>
              <p:ext uri="{D42A27DB-BD31-4B8C-83A1-F6EECF244321}">
                <p14:modId xmlns:p14="http://schemas.microsoft.com/office/powerpoint/2010/main" val="264100685"/>
              </p:ext>
            </p:extLst>
          </p:nvPr>
        </p:nvGraphicFramePr>
        <p:xfrm>
          <a:off x="179512" y="0"/>
          <a:ext cx="8424936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AC93E7-1C65-4693-81D3-5DA3A27F416B}" type="slidenum">
              <a:rPr lang="en-US" sz="1400" smtClean="0"/>
              <a:pPr/>
              <a:t>20</a:t>
            </a:fld>
            <a:endParaRPr lang="en-US" sz="1400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403648" y="314096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33796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31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 СЕ ЗВАО ДАВИДОВ ОТАЦ?</a:t>
            </a:r>
            <a:endParaRPr lang="sr-Cyrl-R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за </a:t>
            </a:r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500</a:t>
            </a:r>
            <a:r>
              <a:rPr lang="sr-Cyrl-R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76D76B-3FCD-4B91-BCC1-34135630401F}" type="slidenum">
              <a:rPr lang="en-US" sz="1400" smtClean="0"/>
              <a:pPr/>
              <a:t>21</a:t>
            </a:fld>
            <a:endParaRPr lang="en-US" sz="1400" smtClean="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3482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542687" y="2644964"/>
            <a:ext cx="20649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ЈЕСЕЈ</a:t>
            </a:r>
            <a:endParaRPr lang="en-U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BF2F5F-37FC-4617-8CFC-B53114A77BBB}" type="slidenum">
              <a:rPr lang="en-US" sz="1400" smtClean="0"/>
              <a:pPr/>
              <a:t>22</a:t>
            </a:fld>
            <a:endParaRPr lang="en-US" sz="1400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graphicFrame>
        <p:nvGraphicFramePr>
          <p:cNvPr id="2" name="Дијаграм 1"/>
          <p:cNvGraphicFramePr/>
          <p:nvPr>
            <p:extLst>
              <p:ext uri="{D42A27DB-BD31-4B8C-83A1-F6EECF244321}">
                <p14:modId xmlns:p14="http://schemas.microsoft.com/office/powerpoint/2010/main" val="3482938814"/>
              </p:ext>
            </p:extLst>
          </p:nvPr>
        </p:nvGraphicFramePr>
        <p:xfrm>
          <a:off x="0" y="1219200"/>
          <a:ext cx="889248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FF5368-6D33-475F-B8B0-E68AFCC695AF}" type="slidenum">
              <a:rPr lang="en-US" sz="1400" smtClean="0"/>
              <a:pPr/>
              <a:t>23</a:t>
            </a:fld>
            <a:endParaRPr lang="en-US" sz="1400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3686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615561" y="2644964"/>
            <a:ext cx="19303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ПРВИ</a:t>
            </a:r>
            <a:endParaRPr lang="en-U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B7132A-5F16-4565-A9A5-B73A2A09F5CE}" type="slidenum">
              <a:rPr lang="en-US" sz="1400" smtClean="0"/>
              <a:pPr/>
              <a:t>24</a:t>
            </a:fld>
            <a:endParaRPr lang="en-US" sz="1400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37892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76300" y="476672"/>
            <a:ext cx="7315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САУЛ ЈЕ УСПЈЕШНО РАТОВАО СА: МОАВЦИМА, АМОНИЋАНИМА, ИДУМЕЈЦИМА И ______________?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568AA9-6BDF-43BB-A3FB-C86BF53D284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3891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r-Cyrl-R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735262" y="2644170"/>
            <a:ext cx="568617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ФИЛИСТЕЈЦИМА</a:t>
            </a:r>
            <a:endParaRPr lang="en-U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7F9B7D-A4CE-4C73-8CE3-5D7ABFD1B669}" type="slidenum">
              <a:rPr lang="en-US" sz="1400" smtClean="0"/>
              <a:pPr/>
              <a:t>26</a:t>
            </a:fld>
            <a:endParaRPr lang="en-US" sz="1400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399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graphicFrame>
        <p:nvGraphicFramePr>
          <p:cNvPr id="2" name="Дијаграм 1"/>
          <p:cNvGraphicFramePr/>
          <p:nvPr>
            <p:extLst>
              <p:ext uri="{D42A27DB-BD31-4B8C-83A1-F6EECF244321}">
                <p14:modId xmlns:p14="http://schemas.microsoft.com/office/powerpoint/2010/main" val="581575901"/>
              </p:ext>
            </p:extLst>
          </p:nvPr>
        </p:nvGraphicFramePr>
        <p:xfrm>
          <a:off x="0" y="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Чувар места за број слајда 1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1A1B1D-F286-4A33-B226-A76743292F50}" type="slidenum">
              <a:rPr lang="en-US" sz="1400" smtClean="0"/>
              <a:pPr/>
              <a:t>27</a:t>
            </a:fld>
            <a:endParaRPr lang="en-US" sz="1400" smtClean="0"/>
          </a:p>
        </p:txBody>
      </p:sp>
      <p:sp>
        <p:nvSpPr>
          <p:cNvPr id="40963" name="Дијаграм тока: бушена трака 2"/>
          <p:cNvSpPr>
            <a:spLocks noChangeArrowheads="1"/>
          </p:cNvSpPr>
          <p:nvPr/>
        </p:nvSpPr>
        <p:spPr bwMode="auto">
          <a:xfrm>
            <a:off x="899592" y="1196752"/>
            <a:ext cx="7416824" cy="4464496"/>
          </a:xfrm>
          <a:prstGeom prst="flowChartPunchedTap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r-Cyrl-RS" sz="4000" b="1" dirty="0" smtClean="0"/>
              <a:t>ПОМАЗАЊЕ</a:t>
            </a:r>
            <a:endParaRPr lang="sr-Cyrl-RS" sz="4000" b="1" dirty="0"/>
          </a:p>
        </p:txBody>
      </p:sp>
      <p:sp>
        <p:nvSpPr>
          <p:cNvPr id="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blipFill>
            <a:blip r:embed="rId3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r-Cyrl-R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581CCD-8A6F-4003-896E-ED1A2B1E0447}" type="slidenum">
              <a:rPr lang="en-US" sz="1400" smtClean="0"/>
              <a:pPr/>
              <a:t>28</a:t>
            </a:fld>
            <a:endParaRPr lang="en-US" sz="1400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41988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3" name="Rectangle 2"/>
          <p:cNvSpPr/>
          <p:nvPr/>
        </p:nvSpPr>
        <p:spPr>
          <a:xfrm>
            <a:off x="0" y="548680"/>
            <a:ext cx="896448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6600" dirty="0">
                <a:solidFill>
                  <a:srgbClr val="FFFF00"/>
                </a:solidFill>
              </a:rPr>
              <a:t>КАКО СЕ ЗОВЕ ГОРА </a:t>
            </a:r>
            <a:endParaRPr lang="sr-Cyrl-RS" sz="6600" dirty="0" smtClean="0">
              <a:solidFill>
                <a:srgbClr val="FFFF00"/>
              </a:solidFill>
            </a:endParaRPr>
          </a:p>
          <a:p>
            <a:r>
              <a:rPr lang="sr-Cyrl-RS" sz="6600" dirty="0" smtClean="0">
                <a:solidFill>
                  <a:srgbClr val="FFFF00"/>
                </a:solidFill>
              </a:rPr>
              <a:t>НА </a:t>
            </a:r>
            <a:r>
              <a:rPr lang="sr-Cyrl-RS" sz="6600" dirty="0">
                <a:solidFill>
                  <a:srgbClr val="FFFF00"/>
                </a:solidFill>
              </a:rPr>
              <a:t>КОЈОЈ ЈЕ </a:t>
            </a:r>
            <a:endParaRPr lang="sr-Cyrl-RS" sz="6600" dirty="0" smtClean="0">
              <a:solidFill>
                <a:srgbClr val="FFFF00"/>
              </a:solidFill>
            </a:endParaRPr>
          </a:p>
          <a:p>
            <a:r>
              <a:rPr lang="sr-Cyrl-RS" sz="6600" dirty="0" smtClean="0">
                <a:solidFill>
                  <a:srgbClr val="FFFF00"/>
                </a:solidFill>
              </a:rPr>
              <a:t>ПОГИНУО </a:t>
            </a:r>
            <a:r>
              <a:rPr lang="sr-Cyrl-RS" sz="6600" dirty="0">
                <a:solidFill>
                  <a:srgbClr val="FFFF00"/>
                </a:solidFill>
              </a:rPr>
              <a:t>САУЛ?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6B88C15-F4FA-4A57-9C7B-24F5C9FB16CB}" type="slidenum">
              <a:rPr lang="en-US" sz="1400" smtClean="0"/>
              <a:pPr/>
              <a:t>29</a:t>
            </a:fld>
            <a:endParaRPr lang="en-US" sz="1400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4301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r-Cyrl-R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291223" y="3013501"/>
            <a:ext cx="25567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ГЕЛВУЈ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7CDD6D-F995-4A8D-B4E9-3EBA552201EF}" type="slidenum">
              <a:rPr lang="en-US" sz="1400" smtClean="0"/>
              <a:pPr/>
              <a:t>3</a:t>
            </a:fld>
            <a:endParaRPr lang="en-US" sz="1400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163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r-Cyrl-R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752975" y="2555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sr-Latn-R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412781" y="2644964"/>
            <a:ext cx="6342250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endParaRPr lang="en-U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Добили сте </a:t>
            </a:r>
            <a:r>
              <a:rPr lang="en-U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R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бодова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AD3D5F-6361-4947-8171-4CF0C3DBC3F4}" type="slidenum">
              <a:rPr lang="en-US" sz="1400" smtClean="0"/>
              <a:pPr/>
              <a:t>30</a:t>
            </a:fld>
            <a:endParaRPr lang="en-US" sz="1400" smtClean="0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899592" y="14595"/>
            <a:ext cx="81003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ЧИЈЕГ ПЛЕМЕНА ЈЕ БИО ЦАР САУЛ</a:t>
            </a:r>
            <a:r>
              <a:rPr lang="en-U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sr-Cyrl-RS" sz="48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за 5</a:t>
            </a:r>
            <a:r>
              <a:rPr lang="en-U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  <a:r>
              <a:rPr lang="sr-Cyrl-R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89FC51-A9CE-4F00-86EF-295C1DFBEEA1}" type="slidenum">
              <a:rPr lang="en-US" sz="1400" smtClean="0"/>
              <a:pPr/>
              <a:t>31</a:t>
            </a:fld>
            <a:endParaRPr lang="en-US" sz="1400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4506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91580" y="2309253"/>
            <a:ext cx="75608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ВЕНИЈАМИНОВОГ</a:t>
            </a:r>
            <a:endParaRPr lang="en-US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E6E53E-53AB-46A8-8B17-017C4B9C0194}" type="slidenum">
              <a:rPr lang="en-US" sz="1400" smtClean="0"/>
              <a:pPr/>
              <a:t>32</a:t>
            </a:fld>
            <a:endParaRPr lang="en-US" sz="1400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46084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315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ЗА 1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</a:p>
          <a:p>
            <a:pPr>
              <a:defRPr/>
            </a:pP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ПОСЉЕДЊИ СТАРОЗАВЈЕТНИ  </a:t>
            </a:r>
          </a:p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СУДИЈА </a:t>
            </a:r>
            <a:r>
              <a:rPr lang="sr-Cyrl-R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8586CE-9D32-44B1-854C-1F1803AAE0E8}" type="slidenum">
              <a:rPr lang="en-US" sz="1400" smtClean="0"/>
              <a:pPr/>
              <a:t>33</a:t>
            </a:fld>
            <a:endParaRPr lang="en-US" sz="1400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539552" y="1844824"/>
            <a:ext cx="777686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4710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259632" y="3095273"/>
            <a:ext cx="73448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r-Cyrl-RS" sz="8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САМУИЛО</a:t>
            </a:r>
            <a:endParaRPr lang="sr-Cyrl-RS" sz="8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1DB22D-04E8-40F1-A5EC-327AFEE4C23F}" type="slidenum">
              <a:rPr lang="en-US" sz="1400" smtClean="0"/>
              <a:pPr/>
              <a:t>34</a:t>
            </a:fld>
            <a:endParaRPr lang="en-US" sz="1400" smtClean="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2" name="Дијаграм тока: секвенцијални приступ складишту 1"/>
          <p:cNvSpPr/>
          <p:nvPr/>
        </p:nvSpPr>
        <p:spPr bwMode="auto">
          <a:xfrm>
            <a:off x="0" y="116632"/>
            <a:ext cx="8964488" cy="6131768"/>
          </a:xfrm>
          <a:prstGeom prst="flowChartMagneticTap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sr-Cyrl-RS" sz="4400" dirty="0" smtClean="0"/>
              <a:t>ЗБОГ ЧЕГА НАРОД НИЈЕ БИО </a:t>
            </a:r>
          </a:p>
          <a:p>
            <a:pPr>
              <a:defRPr/>
            </a:pPr>
            <a:r>
              <a:rPr lang="sr-Cyrl-RS" sz="4400" dirty="0" smtClean="0"/>
              <a:t>ЗАДОВОЉАН САМУИЛОВИМ</a:t>
            </a:r>
          </a:p>
          <a:p>
            <a:pPr>
              <a:defRPr/>
            </a:pPr>
            <a:r>
              <a:rPr lang="sr-Cyrl-RS" sz="4400" dirty="0" smtClean="0"/>
              <a:t> СИНОВИМА И НИЈЕ ИХ ХТИО ЗА </a:t>
            </a:r>
          </a:p>
          <a:p>
            <a:pPr>
              <a:defRPr/>
            </a:pPr>
            <a:r>
              <a:rPr lang="sr-Cyrl-RS" sz="4400" dirty="0" smtClean="0"/>
              <a:t>ДУЖНОСТ СУДИЈА?</a:t>
            </a:r>
            <a:endParaRPr lang="sr-Cyrl-R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3A0DB2-691D-4F76-90AF-347BDC097538}" type="slidenum">
              <a:rPr lang="en-US" sz="1400" smtClean="0"/>
              <a:pPr/>
              <a:t>35</a:t>
            </a:fld>
            <a:endParaRPr lang="en-US" sz="1400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4915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-12219" y="249147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r-Cyrl-BA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били су подмитљиви и неправични</a:t>
            </a:r>
            <a:endParaRPr lang="en-US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B307FF9-349F-47A1-BF8B-8E7FC730CA41}" type="slidenum">
              <a:rPr lang="en-US" sz="1400" smtClean="0"/>
              <a:pPr/>
              <a:t>36</a:t>
            </a:fld>
            <a:endParaRPr lang="en-US" sz="1400" smtClean="0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50180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315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r-Cyrl-RS" b="1" dirty="0">
                <a:solidFill>
                  <a:schemeClr val="bg1"/>
                </a:solidFill>
              </a:rPr>
              <a:t>ТАЧНО ИЛИ НЕТАЧНО</a:t>
            </a:r>
          </a:p>
          <a:p>
            <a:endParaRPr lang="sr-Cyrl-RS" dirty="0">
              <a:solidFill>
                <a:schemeClr val="bg1"/>
              </a:solidFill>
            </a:endParaRPr>
          </a:p>
          <a:p>
            <a:r>
              <a:rPr lang="sr-Cyrl-RS" sz="3200" i="1" dirty="0" smtClean="0">
                <a:solidFill>
                  <a:srgbClr val="FFFF00"/>
                </a:solidFill>
              </a:rPr>
              <a:t>САМУИЛО ЈЕ У НАЗАРЕТУ ПОМАЗАО ДАВИДА ЗА БУДУЋЕГ ЦАРА?</a:t>
            </a:r>
            <a:endParaRPr lang="en-US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2D7E3C-A554-41E2-8536-D8BAD778059F}" type="slidenum">
              <a:rPr lang="en-US" sz="1400" smtClean="0"/>
              <a:pPr/>
              <a:t>37</a:t>
            </a:fld>
            <a:endParaRPr lang="en-US" sz="1400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5120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34340" y="1628508"/>
            <a:ext cx="809279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НЕТАЧНО</a:t>
            </a:r>
          </a:p>
          <a:p>
            <a:pPr>
              <a:defRPr/>
            </a:pPr>
            <a:endParaRPr lang="sr-Cyrl-R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ТАЧАН ОДГОВОР ЈЕ:</a:t>
            </a:r>
          </a:p>
          <a:p>
            <a:pPr>
              <a:defRPr/>
            </a:pPr>
            <a:r>
              <a:rPr lang="sr-Cyrl-RS" sz="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Витлејем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32FA99-6F69-4BD4-8538-C67D1B0B5B12}" type="slidenum">
              <a:rPr lang="en-US" sz="1400" smtClean="0"/>
              <a:pPr/>
              <a:t>38</a:t>
            </a:fld>
            <a:endParaRPr lang="en-US" sz="1400" smtClean="0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graphicFrame>
        <p:nvGraphicFramePr>
          <p:cNvPr id="2" name="Дијаграм 1"/>
          <p:cNvGraphicFramePr/>
          <p:nvPr>
            <p:extLst>
              <p:ext uri="{D42A27DB-BD31-4B8C-83A1-F6EECF244321}">
                <p14:modId xmlns:p14="http://schemas.microsoft.com/office/powerpoint/2010/main" val="494810037"/>
              </p:ext>
            </p:extLst>
          </p:nvPr>
        </p:nvGraphicFramePr>
        <p:xfrm>
          <a:off x="0" y="0"/>
          <a:ext cx="9144000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E1CB27-8CE6-4269-9626-CFAB5F772EBB}" type="slidenum">
              <a:rPr lang="en-US" sz="1400" smtClean="0"/>
              <a:pPr/>
              <a:t>39</a:t>
            </a:fld>
            <a:endParaRPr lang="en-US" sz="1400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5325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691680" y="2758399"/>
            <a:ext cx="68407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r-Cyrl-RS" sz="7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НАЈСТАРИЈИ</a:t>
            </a:r>
            <a:endParaRPr lang="sr-Cyrl-RS" sz="72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5079EF-430B-45C2-B1BD-5CBFCBB4071E}" type="slidenum">
              <a:rPr lang="en-US" sz="1400" smtClean="0"/>
              <a:pPr/>
              <a:t>4</a:t>
            </a:fld>
            <a:endParaRPr lang="en-US" sz="1400" smtClean="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17412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549775" y="30527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315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Који инструмент је свирао Давид?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sr-Cyrl-R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за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</a:t>
            </a:r>
            <a:r>
              <a:rPr lang="sr-Cyrl-R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2448B9-4D3B-4C14-83FA-D784EFEA233D}" type="slidenum">
              <a:rPr lang="en-US" sz="1400" smtClean="0"/>
              <a:pPr/>
              <a:t>40</a:t>
            </a:fld>
            <a:endParaRPr lang="en-US" sz="1400" smtClean="0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54276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116632"/>
            <a:ext cx="903649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R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за </a:t>
            </a:r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500</a:t>
            </a:r>
            <a:r>
              <a:rPr lang="sr-Cyrl-R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</a:p>
          <a:p>
            <a:pPr>
              <a:defRPr/>
            </a:pPr>
            <a:endParaRPr lang="sr-Cyrl-RS" sz="40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sr-Cyrl-RS" sz="3600" b="1" dirty="0" smtClean="0">
                <a:solidFill>
                  <a:srgbClr val="FFFF00"/>
                </a:solidFill>
              </a:rPr>
              <a:t>КАКО СЕ ЗВАО ЈОНАТАНОВ СИН КОЈЕГ ЈЕ ДАВИД УСВОЈИО НАКОН ЈОНАТАНОВЕ ПОГИБИЈЕ </a:t>
            </a:r>
            <a:r>
              <a:rPr lang="sr-Cyrl-R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>
              <a:defRPr/>
            </a:pPr>
            <a:endParaRPr lang="sr-Cyrl-R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МЕРИЛАВ</a:t>
            </a:r>
          </a:p>
          <a:p>
            <a:pPr>
              <a:defRPr/>
            </a:pPr>
            <a:r>
              <a:rPr lang="sr-Cyrl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МЕРИВАЛ</a:t>
            </a:r>
          </a:p>
          <a:p>
            <a:pPr>
              <a:defRPr/>
            </a:pPr>
            <a:r>
              <a:rPr lang="sr-Cyrl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МИРИЛАВ</a:t>
            </a:r>
            <a:endParaRPr lang="sr-Cyrl-R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C2C667-EBAD-42C0-B3E0-600B36155030}" type="slidenum">
              <a:rPr lang="en-US" sz="1400" smtClean="0"/>
              <a:pPr/>
              <a:t>41</a:t>
            </a:fld>
            <a:endParaRPr lang="en-US" sz="1400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5530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755576" y="2334906"/>
            <a:ext cx="748883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r-Cyrl-RS" sz="6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МЕРИВАЛ</a:t>
            </a:r>
            <a:endParaRPr lang="en-US" sz="6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FC2E18-F501-47AF-BA9A-94C0EE545D99}" type="slidenum">
              <a:rPr lang="en-US" sz="1400" smtClean="0"/>
              <a:pPr/>
              <a:t>42</a:t>
            </a:fld>
            <a:endParaRPr lang="en-US" sz="1400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447800" y="3078163"/>
            <a:ext cx="6248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4800" b="1">
              <a:solidFill>
                <a:schemeClr val="bg1"/>
              </a:solidFill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23528" y="404664"/>
            <a:ext cx="8424935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питање за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</a:p>
          <a:p>
            <a:pPr>
              <a:defRPr/>
            </a:pPr>
            <a:endParaRPr lang="sr-Cyrl-R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Најмлађи војсковођа у израиљској историји звао се?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58ADEB-32F1-405A-966D-866FEF497943}" type="slidenum">
              <a:rPr lang="en-US" sz="1400" smtClean="0"/>
              <a:pPr/>
              <a:t>43</a:t>
            </a:fld>
            <a:endParaRPr lang="en-US" sz="1400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447800" y="3079750"/>
            <a:ext cx="624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4800" b="1">
              <a:solidFill>
                <a:schemeClr val="bg1"/>
              </a:solidFill>
            </a:endParaRP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5734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043608" y="2945631"/>
            <a:ext cx="7056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r-Cyrl-R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авид</a:t>
            </a:r>
            <a:endParaRPr lang="en-U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2E91C5-6262-4E63-95D7-2EC71CD6837B}" type="slidenum">
              <a:rPr lang="en-US" sz="1400" smtClean="0"/>
              <a:pPr/>
              <a:t>44</a:t>
            </a:fld>
            <a:endParaRPr lang="en-US" sz="1400" smtClean="0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58372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2" name="Облачић 1"/>
          <p:cNvSpPr/>
          <p:nvPr/>
        </p:nvSpPr>
        <p:spPr bwMode="auto">
          <a:xfrm>
            <a:off x="468313" y="620712"/>
            <a:ext cx="8496175" cy="4536480"/>
          </a:xfrm>
          <a:prstGeom prst="cloud">
            <a:avLst/>
          </a:prstGeom>
          <a:solidFill>
            <a:srgbClr val="3366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sr-Cyrl-RS" sz="4000" b="1" dirty="0" smtClean="0">
                <a:solidFill>
                  <a:srgbClr val="FFFF00"/>
                </a:solidFill>
              </a:rPr>
              <a:t>КАКО СЕ ЗВАЛА САУЛОВА </a:t>
            </a:r>
          </a:p>
          <a:p>
            <a:pPr>
              <a:defRPr/>
            </a:pPr>
            <a:r>
              <a:rPr lang="sr-Cyrl-RS" sz="4000" b="1" dirty="0" smtClean="0">
                <a:solidFill>
                  <a:srgbClr val="FFFF00"/>
                </a:solidFill>
              </a:rPr>
              <a:t>КЋЕРКА</a:t>
            </a:r>
          </a:p>
          <a:p>
            <a:pPr>
              <a:defRPr/>
            </a:pPr>
            <a:r>
              <a:rPr lang="sr-Cyrl-RS" sz="4000" b="1" dirty="0" smtClean="0">
                <a:solidFill>
                  <a:srgbClr val="FFFF00"/>
                </a:solidFill>
              </a:rPr>
              <a:t>КОЈОМ СЕ</a:t>
            </a:r>
          </a:p>
          <a:p>
            <a:pPr>
              <a:defRPr/>
            </a:pPr>
            <a:r>
              <a:rPr lang="sr-Cyrl-RS" sz="4000" b="1" dirty="0" smtClean="0">
                <a:solidFill>
                  <a:srgbClr val="FFFF00"/>
                </a:solidFill>
              </a:rPr>
              <a:t> ОЖЕНИО ДАВИД</a:t>
            </a:r>
            <a:r>
              <a:rPr lang="sr-Cyrl-RS" sz="4000" dirty="0" smtClean="0">
                <a:solidFill>
                  <a:srgbClr val="FFFFFF"/>
                </a:solidFill>
              </a:rPr>
              <a:t>?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8856D8-1D0D-4B0D-B54D-ECF6A4BB59C8}" type="slidenum">
              <a:rPr lang="en-US" sz="1400" smtClean="0"/>
              <a:pPr/>
              <a:t>45</a:t>
            </a:fld>
            <a:endParaRPr lang="en-US" sz="1400" smtClean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593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59397" name="Дијаграм  тока: крај 1"/>
          <p:cNvSpPr>
            <a:spLocks noChangeArrowheads="1"/>
          </p:cNvSpPr>
          <p:nvPr/>
        </p:nvSpPr>
        <p:spPr bwMode="auto">
          <a:xfrm>
            <a:off x="2051050" y="1556792"/>
            <a:ext cx="5187950" cy="3024733"/>
          </a:xfrm>
          <a:prstGeom prst="flowChartTerminator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r-Cyrl-RS" sz="4400" b="1" dirty="0" smtClean="0">
                <a:solidFill>
                  <a:srgbClr val="FFFF00"/>
                </a:solidFill>
              </a:rPr>
              <a:t>МИХАЛА</a:t>
            </a:r>
            <a:endParaRPr lang="sr-Cyrl-R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8E13DB-8518-4FB1-9D61-1C957C06FCF5}" type="slidenum">
              <a:rPr lang="en-US" sz="1400" smtClean="0"/>
              <a:pPr/>
              <a:t>46</a:t>
            </a:fld>
            <a:endParaRPr lang="en-US" sz="1400" smtClean="0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60420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2" name="Конзерва 1"/>
          <p:cNvSpPr/>
          <p:nvPr/>
        </p:nvSpPr>
        <p:spPr bwMode="auto">
          <a:xfrm>
            <a:off x="323528" y="765174"/>
            <a:ext cx="8064896" cy="5184106"/>
          </a:xfrm>
          <a:prstGeom prst="can">
            <a:avLst/>
          </a:prstGeom>
          <a:solidFill>
            <a:srgbClr val="3366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sr-Cyrl-RS" sz="3600" b="1" dirty="0" smtClean="0">
                <a:solidFill>
                  <a:srgbClr val="FFFF00"/>
                </a:solidFill>
              </a:rPr>
              <a:t>КАКО СЕ ЈЕРУСАЛИМ ПОЧЕО</a:t>
            </a:r>
          </a:p>
          <a:p>
            <a:pPr>
              <a:defRPr/>
            </a:pPr>
            <a:r>
              <a:rPr lang="sr-Cyrl-RS" sz="3600" b="1" dirty="0" smtClean="0">
                <a:solidFill>
                  <a:srgbClr val="FFFF00"/>
                </a:solidFill>
              </a:rPr>
              <a:t>НАЗИВАТИ ОД ВРЕМЕНА КАДА</a:t>
            </a:r>
          </a:p>
          <a:p>
            <a:pPr>
              <a:defRPr/>
            </a:pPr>
            <a:r>
              <a:rPr lang="sr-Cyrl-RS" sz="3600" b="1" dirty="0" smtClean="0">
                <a:solidFill>
                  <a:srgbClr val="FFFF00"/>
                </a:solidFill>
              </a:rPr>
              <a:t>ГА ЈЕ ДАВИД ОСВОЈИО?</a:t>
            </a:r>
            <a:endParaRPr lang="sr-Cyrl-R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896299-BE8C-4B97-80E0-189F0E20B1CC}" type="slidenum">
              <a:rPr lang="en-US" sz="1400" smtClean="0"/>
              <a:pPr/>
              <a:t>47</a:t>
            </a:fld>
            <a:endParaRPr lang="en-US" sz="1400" smtClean="0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6144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611560" y="3189872"/>
            <a:ext cx="77048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ГРАД   ДАВИДОВ</a:t>
            </a:r>
            <a:endParaRPr lang="en-U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EC24C2-6EA0-4135-9395-2368DA8B055E}" type="slidenum">
              <a:rPr lang="en-US" sz="1400" smtClean="0"/>
              <a:pPr/>
              <a:t>48</a:t>
            </a:fld>
            <a:endParaRPr lang="en-US" sz="1400" smtClean="0"/>
          </a:p>
        </p:txBody>
      </p:sp>
      <p:sp>
        <p:nvSpPr>
          <p:cNvPr id="6246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882047" y="620688"/>
            <a:ext cx="73152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за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400</a:t>
            </a: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Двострука велика заграда 1"/>
          <p:cNvSpPr/>
          <p:nvPr/>
        </p:nvSpPr>
        <p:spPr bwMode="auto">
          <a:xfrm>
            <a:off x="-252536" y="2419350"/>
            <a:ext cx="9396536" cy="4105993"/>
          </a:xfrm>
          <a:prstGeom prst="bracePair">
            <a:avLst/>
          </a:prstGeom>
          <a:solidFill>
            <a:srgbClr val="3366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sr-Cyrl-RS" dirty="0" smtClean="0"/>
              <a:t> </a:t>
            </a:r>
            <a:r>
              <a:rPr lang="sr-Cyrl-RS" sz="4000" dirty="0" smtClean="0"/>
              <a:t>КОЛИКО КОЉЕНА ЈЕ ,</a:t>
            </a:r>
          </a:p>
          <a:p>
            <a:pPr>
              <a:defRPr/>
            </a:pPr>
            <a:r>
              <a:rPr lang="sr-Cyrl-RS" sz="4000" dirty="0" smtClean="0"/>
              <a:t> ПО РОДОСЛОВУ, ПРОШЛО ОД</a:t>
            </a:r>
          </a:p>
          <a:p>
            <a:pPr>
              <a:defRPr/>
            </a:pPr>
            <a:r>
              <a:rPr lang="sr-Cyrl-RS" sz="4000" dirty="0" smtClean="0"/>
              <a:t>АВРАМА ДО </a:t>
            </a:r>
            <a:r>
              <a:rPr lang="sr-Cyrl-RS" sz="4000" smtClean="0"/>
              <a:t>ЦАРА ДАВИДА?</a:t>
            </a:r>
            <a:endParaRPr lang="sr-Cyrl-R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BA0C8A-ADC4-4724-98AF-8D3912C84AEA}" type="slidenum">
              <a:rPr lang="en-US" sz="1400" smtClean="0"/>
              <a:pPr/>
              <a:t>49</a:t>
            </a:fld>
            <a:endParaRPr lang="en-US" sz="1400" smtClean="0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6349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63494" name="Горња врпца 3"/>
          <p:cNvSpPr>
            <a:spLocks noChangeArrowheads="1"/>
          </p:cNvSpPr>
          <p:nvPr/>
        </p:nvSpPr>
        <p:spPr bwMode="auto">
          <a:xfrm>
            <a:off x="179388" y="2481263"/>
            <a:ext cx="6769100" cy="2663825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r-Cyrl-RS" sz="6600" b="1" dirty="0" smtClean="0">
                <a:solidFill>
                  <a:srgbClr val="FFFF00"/>
                </a:solidFill>
              </a:rPr>
              <a:t>14</a:t>
            </a:r>
            <a:endParaRPr lang="sr-Cyrl-R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9F7861-A167-4789-AFA6-9C4DE7F5502F}" type="slidenum">
              <a:rPr lang="en-US" sz="1400" smtClean="0"/>
              <a:pPr/>
              <a:t>5</a:t>
            </a:fld>
            <a:endParaRPr lang="en-US" sz="1400" smtClean="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sr-Cyrl-RS"/>
          </a:p>
        </p:txBody>
      </p:sp>
      <p:sp>
        <p:nvSpPr>
          <p:cNvPr id="18437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r-Cyrl-RS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714875" y="29003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sr-Latn-R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409609" y="1537762"/>
            <a:ext cx="634224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Гусле;</a:t>
            </a:r>
          </a:p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харфа</a:t>
            </a:r>
          </a:p>
          <a:p>
            <a:pPr>
              <a:defRPr/>
            </a:pPr>
            <a:endParaRPr lang="sr-Cyrl-R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Добили сте 200 бодова</a:t>
            </a:r>
            <a:endParaRPr lang="en-U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5C609D-ACBE-41F0-8EF3-D511668CD871}" type="slidenum">
              <a:rPr lang="en-US" sz="1400" smtClean="0"/>
              <a:pPr/>
              <a:t>50</a:t>
            </a:fld>
            <a:endParaRPr lang="en-US" sz="1400" smtClean="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64516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31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за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500</a:t>
            </a:r>
            <a:r>
              <a:rPr lang="sr-Cyrl-R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Врпца закривљена нагоре 1"/>
          <p:cNvSpPr/>
          <p:nvPr/>
        </p:nvSpPr>
        <p:spPr bwMode="auto">
          <a:xfrm>
            <a:off x="179513" y="2276872"/>
            <a:ext cx="8496944" cy="3971528"/>
          </a:xfrm>
          <a:prstGeom prst="ellipseRibbon2">
            <a:avLst/>
          </a:prstGeom>
          <a:solidFill>
            <a:srgbClr val="3366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sr-Cyrl-R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КОЈЕГ НАРОДА ЈЕ ДАВИД УСПИО </a:t>
            </a:r>
          </a:p>
          <a:p>
            <a:pPr>
              <a:defRPr/>
            </a:pPr>
            <a:r>
              <a:rPr lang="sr-Cyrl-R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 ОСВОЈИ ГРАД ЈЕРУСАЛИМ?</a:t>
            </a:r>
            <a:endParaRPr lang="sr-Cyrl-R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3BA76D-F9E0-4996-8491-02E3605F8F48}" type="slidenum">
              <a:rPr lang="en-US" sz="1400" smtClean="0"/>
              <a:pPr/>
              <a:t>51</a:t>
            </a:fld>
            <a:endParaRPr lang="en-US" sz="1400" smtClean="0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475656" y="315118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6554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2" name="Вертикални пергамент 1"/>
          <p:cNvSpPr/>
          <p:nvPr/>
        </p:nvSpPr>
        <p:spPr bwMode="auto">
          <a:xfrm>
            <a:off x="395536" y="2205038"/>
            <a:ext cx="7920879" cy="2520106"/>
          </a:xfrm>
          <a:prstGeom prst="verticalScroll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sr-Cyrl-R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 ЈЕВУСЕЈА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ED66DE-F63E-4951-9BBE-24F88C5E5BB0}" type="slidenum">
              <a:rPr lang="en-US" sz="1400" smtClean="0"/>
              <a:pPr/>
              <a:t>6</a:t>
            </a:fld>
            <a:endParaRPr lang="en-US" sz="1400" smtClean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7315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 </a:t>
            </a:r>
            <a:r>
              <a:rPr lang="sr-Cyrl-R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дана </a:t>
            </a: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заредом је Голијат позивао да му неко изађе на мегдан?</a:t>
            </a:r>
            <a:endParaRPr lang="sr-Cyrl-R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sr-Cyrl-R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 за </a:t>
            </a:r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</a:t>
            </a:r>
            <a:r>
              <a:rPr lang="sr-Cyrl-R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5307FC-006A-4189-A613-D42C123B05B3}" type="slidenum">
              <a:rPr lang="en-US" sz="1400" smtClean="0"/>
              <a:pPr/>
              <a:t>7</a:t>
            </a:fld>
            <a:endParaRPr lang="en-US" sz="1400" smtClean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2048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r-Cyrl-R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07551" y="2276426"/>
            <a:ext cx="874636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</a:t>
            </a:r>
            <a:endParaRPr lang="sr-Cyrl-R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ДОБИЛИ СТЕ 300 БОДОВА</a:t>
            </a:r>
            <a:r>
              <a:rPr lang="en-U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BDD803-9BA6-4AB8-8C49-59A0744FADAB}" type="slidenum">
              <a:rPr lang="en-US" sz="1400" smtClean="0"/>
              <a:pPr/>
              <a:t>8</a:t>
            </a:fld>
            <a:endParaRPr lang="en-US" sz="1400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21508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14400" y="428685"/>
            <a:ext cx="7315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Након </a:t>
            </a:r>
            <a:r>
              <a:rPr lang="sr-Cyrl-R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Саулове</a:t>
            </a:r>
            <a:r>
              <a:rPr lang="sr-Cyrl-R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смрти Давида је за цара прогласило једно племе и то његово. Које је то племе</a:t>
            </a:r>
            <a:r>
              <a:rPr lang="sr-Cyrl-R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sr-Cyrl-R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Питање за 4</a:t>
            </a:r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  <a:r>
              <a:rPr lang="sr-Cyrl-R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бодова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Чувар места за број слајда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97D8C0-8C60-4628-8D06-C8144AF36E83}" type="slidenum">
              <a:rPr lang="en-US" sz="1400" smtClean="0"/>
              <a:pPr/>
              <a:t>9</a:t>
            </a:fld>
            <a:endParaRPr lang="en-US" sz="1400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r-Latn-RS" sz="3600">
              <a:solidFill>
                <a:schemeClr val="bg1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Cyrl-RS"/>
          </a:p>
        </p:txBody>
      </p:sp>
      <p:sp>
        <p:nvSpPr>
          <p:cNvPr id="2253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r-Cyrl-R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207453" y="2645758"/>
            <a:ext cx="27433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Cyrl-RS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ЈУДИНО</a:t>
            </a:r>
            <a:endParaRPr lang="en-US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куп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Green_Swirls_Template_Segoe_TP1028674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куп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1394</TotalTime>
  <Words>526</Words>
  <Application>Microsoft Office PowerPoint</Application>
  <PresentationFormat>On-screen Show (4:3)</PresentationFormat>
  <Paragraphs>204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</vt:lpstr>
      <vt:lpstr>Calibri</vt:lpstr>
      <vt:lpstr>Corbel</vt:lpstr>
      <vt:lpstr>Courier New</vt:lpstr>
      <vt:lpstr>Garamond</vt:lpstr>
      <vt:lpstr>Times New Roman</vt:lpstr>
      <vt:lpstr>Wingdings</vt:lpstr>
      <vt:lpstr>Wingdings 2</vt:lpstr>
      <vt:lpstr>Тема10</vt:lpstr>
      <vt:lpstr>White with Courier font for code slides</vt:lpstr>
      <vt:lpstr>1_Green_Swirls_Template_Segoe_TP10286742</vt:lpstr>
      <vt:lpstr>1_White with Courier font for code slides</vt:lpstr>
      <vt:lpstr>Deluxe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Catholic District School Board of Eastern Ontario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Православна вјеронаука</dc:title>
  <dc:creator>Драган Ђурић</dc:creator>
  <cp:lastModifiedBy>Dragan</cp:lastModifiedBy>
  <cp:revision>233</cp:revision>
  <dcterms:created xsi:type="dcterms:W3CDTF">1998-08-19T17:45:48Z</dcterms:created>
  <dcterms:modified xsi:type="dcterms:W3CDTF">2020-03-10T10:29:09Z</dcterms:modified>
</cp:coreProperties>
</file>