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66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0960A-8E70-4203-AD98-643BEF7B12E5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CA07E-F0F4-4F61-B055-B04350B7819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5966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A07E-F0F4-4F61-B055-B04350B78198}" type="slidenum">
              <a:rPr lang="sr-Latn-RS" smtClean="0"/>
              <a:t>14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011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301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478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73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50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904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981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4548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512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793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229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979-C288-4E68-B920-223EE4FB15CA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039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A979-C288-4E68-B920-223EE4FB15CA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3E3D7-B6C9-4AEE-AA96-F4E1670A019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2593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11510"/>
            <a:ext cx="7772400" cy="958503"/>
          </a:xfrm>
        </p:spPr>
        <p:txBody>
          <a:bodyPr>
            <a:noAutofit/>
          </a:bodyPr>
          <a:lstStyle/>
          <a:p>
            <a:r>
              <a:rPr lang="sr-Cyrl-BA" sz="3200" b="1" dirty="0" smtClean="0"/>
              <a:t>ПОНАШАЊЕ ЖИВОТИЊА, УВОД И ДОКАЗИ ЕВОЛУЦИЈЕ</a:t>
            </a:r>
            <a:endParaRPr lang="sr-Latn-RS" sz="32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563638"/>
            <a:ext cx="5256584" cy="166205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800" b="1" dirty="0" smtClean="0"/>
              <a:t>Животиње активне дању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b="1" dirty="0" smtClean="0"/>
              <a:t>Животиње активне ноћу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b="1" dirty="0" smtClean="0"/>
              <a:t>Зимсаки сан – хибернација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84" y="2343192"/>
            <a:ext cx="1660942" cy="25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32"/>
            <a:ext cx="2311633" cy="155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38759"/>
            <a:ext cx="2160240" cy="153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3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5526"/>
            <a:ext cx="4680520" cy="4104456"/>
          </a:xfrm>
        </p:spPr>
        <p:txBody>
          <a:bodyPr>
            <a:normAutofit/>
          </a:bodyPr>
          <a:lstStyle/>
          <a:p>
            <a:pPr algn="l"/>
            <a:r>
              <a:rPr lang="sr-Cyrl-BA" sz="2400" b="1" dirty="0" smtClean="0"/>
              <a:t>Докази еволуције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Палеонтолошки докази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Фосили  - чврсти дијелови тијела (кост, рог, зуб, копито)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Остаци као отисци листа у камену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Остаци у ћилибару, леду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r-Cyrl-BA" sz="24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400" b="1" dirty="0" smtClean="0"/>
          </a:p>
          <a:p>
            <a:pPr algn="l"/>
            <a:endParaRPr lang="sr-Cyrl-BA" sz="24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4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400" b="1" dirty="0" smtClean="0"/>
          </a:p>
          <a:p>
            <a:pPr algn="l"/>
            <a:endParaRPr lang="sr-Cyrl-BA" sz="2400" b="1" dirty="0" smtClean="0"/>
          </a:p>
          <a:p>
            <a:pPr algn="l"/>
            <a:endParaRPr lang="sr-Cyrl-BA" sz="2800" b="1" dirty="0" smtClean="0"/>
          </a:p>
          <a:p>
            <a:pPr algn="l"/>
            <a:endParaRPr lang="sr-Cyrl-BA" sz="28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73" y="267494"/>
            <a:ext cx="2145483" cy="196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73" y="2351880"/>
            <a:ext cx="2145483" cy="259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5526"/>
            <a:ext cx="4706788" cy="208823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800" b="1" dirty="0" smtClean="0"/>
              <a:t>Палеонтологија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b="1" dirty="0" smtClean="0"/>
              <a:t>Палеонтолошки низ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b="1" dirty="0" smtClean="0"/>
              <a:t>Палеонтолошки </a:t>
            </a:r>
            <a:r>
              <a:rPr lang="sr-Cyrl-BA" sz="2800" b="1" dirty="0"/>
              <a:t>н</a:t>
            </a:r>
            <a:r>
              <a:rPr lang="sr-Cyrl-BA" sz="2800" b="1" dirty="0" smtClean="0"/>
              <a:t>из коња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algn="l"/>
            <a:endParaRPr lang="sr-Cyrl-BA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algn="l"/>
            <a:endParaRPr lang="sr-Cyrl-BA" sz="2800" b="1" dirty="0" smtClean="0"/>
          </a:p>
          <a:p>
            <a:pPr algn="l"/>
            <a:endParaRPr lang="sr-Cyrl-BA" b="1" dirty="0" smtClean="0"/>
          </a:p>
          <a:p>
            <a:pPr algn="l"/>
            <a:endParaRPr lang="sr-Cyrl-BA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80" y="555526"/>
            <a:ext cx="2508498" cy="395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7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5526"/>
            <a:ext cx="4248472" cy="4104456"/>
          </a:xfrm>
        </p:spPr>
        <p:txBody>
          <a:bodyPr>
            <a:normAutofit/>
          </a:bodyPr>
          <a:lstStyle/>
          <a:p>
            <a:pPr algn="l"/>
            <a:r>
              <a:rPr lang="sr-Cyrl-BA" b="1" dirty="0" smtClean="0"/>
              <a:t>Докази еволуције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Морфолошки докази</a:t>
            </a:r>
          </a:p>
          <a:p>
            <a:pPr algn="l"/>
            <a:r>
              <a:rPr lang="sr-Cyrl-BA" b="1" dirty="0" smtClean="0"/>
              <a:t>1. АНАЛОГИ органи – различито поријекло и грађа, а иста функција </a:t>
            </a:r>
          </a:p>
          <a:p>
            <a:pPr algn="l"/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endParaRPr lang="sr-Cyrl-BA" b="1" dirty="0" smtClean="0"/>
          </a:p>
          <a:p>
            <a:pPr algn="l"/>
            <a:endParaRPr lang="sr-Cyrl-BA" sz="3600" b="1" dirty="0" smtClean="0"/>
          </a:p>
          <a:p>
            <a:pPr algn="l"/>
            <a:endParaRPr lang="sr-Cyrl-BA" sz="3600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1510"/>
            <a:ext cx="3381722" cy="434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6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627534"/>
            <a:ext cx="3816424" cy="4104456"/>
          </a:xfrm>
        </p:spPr>
        <p:txBody>
          <a:bodyPr>
            <a:normAutofit/>
          </a:bodyPr>
          <a:lstStyle/>
          <a:p>
            <a:pPr algn="l"/>
            <a:r>
              <a:rPr lang="sr-Cyrl-BA" sz="2800" b="1" dirty="0" smtClean="0"/>
              <a:t>Докази еволуције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b="1" dirty="0" smtClean="0"/>
              <a:t>Морфолошки докази</a:t>
            </a:r>
          </a:p>
          <a:p>
            <a:pPr algn="l"/>
            <a:r>
              <a:rPr lang="sr-Cyrl-BA" sz="2800" b="1" dirty="0"/>
              <a:t>2</a:t>
            </a:r>
            <a:r>
              <a:rPr lang="sr-Cyrl-BA" sz="2800" b="1" dirty="0" smtClean="0"/>
              <a:t>. ХОМОЛОГИ органи – исто поријекло и слична грађа, а различита  функција </a:t>
            </a:r>
          </a:p>
          <a:p>
            <a:pPr algn="l"/>
            <a:endParaRPr lang="sr-Cyrl-BA" sz="2800" b="1" dirty="0" smtClean="0"/>
          </a:p>
          <a:p>
            <a:pPr algn="l"/>
            <a:endParaRPr lang="sr-Cyrl-BA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algn="l"/>
            <a:endParaRPr lang="sr-Cyrl-BA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800" b="1" dirty="0" smtClean="0"/>
          </a:p>
          <a:p>
            <a:pPr algn="l"/>
            <a:endParaRPr lang="sr-Cyrl-BA" sz="2800" b="1" dirty="0" smtClean="0"/>
          </a:p>
          <a:p>
            <a:pPr algn="l"/>
            <a:endParaRPr lang="sr-Cyrl-BA" b="1" dirty="0" smtClean="0"/>
          </a:p>
          <a:p>
            <a:pPr algn="l"/>
            <a:endParaRPr lang="sr-Cyrl-BA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7574"/>
            <a:ext cx="3687092" cy="288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3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627534"/>
            <a:ext cx="7560840" cy="864096"/>
          </a:xfrm>
        </p:spPr>
        <p:txBody>
          <a:bodyPr>
            <a:normAutofit lnSpcReduction="10000"/>
          </a:bodyPr>
          <a:lstStyle/>
          <a:p>
            <a:pPr algn="l"/>
            <a:r>
              <a:rPr lang="sr-Cyrl-BA" sz="2800" b="1" dirty="0" smtClean="0"/>
              <a:t>Садржај у уџбенику ја написан на странама: 204, 205, 206, 207, 208, 209, 210, 211 и 212.</a:t>
            </a:r>
          </a:p>
          <a:p>
            <a:pPr algn="l"/>
            <a:endParaRPr lang="sr-Cyrl-BA" sz="2800" b="1" dirty="0" smtClean="0"/>
          </a:p>
          <a:p>
            <a:pPr algn="l"/>
            <a:endParaRPr lang="sr-Cyrl-BA" b="1" dirty="0" smtClean="0"/>
          </a:p>
          <a:p>
            <a:pPr algn="l"/>
            <a:endParaRPr lang="sr-Cyrl-BA" b="1" dirty="0" smtClean="0"/>
          </a:p>
        </p:txBody>
      </p:sp>
    </p:spTree>
    <p:extLst>
      <p:ext uri="{BB962C8B-B14F-4D97-AF65-F5344CB8AC3E}">
        <p14:creationId xmlns:p14="http://schemas.microsoft.com/office/powerpoint/2010/main" val="2862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526"/>
            <a:ext cx="4248472" cy="2592288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3600" b="1" dirty="0" smtClean="0"/>
              <a:t>Сеобе животиња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3600" b="1" dirty="0" smtClean="0"/>
              <a:t>Живот у групама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BA" b="1" dirty="0" smtClean="0"/>
              <a:t>Јато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BA" b="1" dirty="0" smtClean="0"/>
              <a:t>Крдо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BA" b="1" dirty="0" smtClean="0"/>
              <a:t>Ројење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7814"/>
            <a:ext cx="2841764" cy="165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71550"/>
            <a:ext cx="2841764" cy="176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7814"/>
            <a:ext cx="2324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7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526"/>
            <a:ext cx="7416824" cy="44644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Cyrl-BA" sz="3600" b="1" dirty="0" smtClean="0"/>
              <a:t>Фактори који утичу на понашање: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3600" b="1" dirty="0" smtClean="0"/>
              <a:t>Биологија организма</a:t>
            </a:r>
          </a:p>
          <a:p>
            <a:pPr lvl="1" algn="l"/>
            <a:r>
              <a:rPr lang="sr-Cyrl-BA" b="1" dirty="0" smtClean="0"/>
              <a:t>    Репродукција (размножавање)</a:t>
            </a:r>
            <a:r>
              <a:rPr lang="sr-Latn-RS" b="1" dirty="0" smtClean="0"/>
              <a:t> – </a:t>
            </a:r>
            <a:r>
              <a:rPr lang="sr-Cyrl-BA" b="1" dirty="0" smtClean="0"/>
              <a:t>јегуља, лосос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3600" b="1" dirty="0" smtClean="0"/>
              <a:t>Утицаји из спољашње средине</a:t>
            </a:r>
          </a:p>
          <a:p>
            <a:pPr lvl="1" algn="l"/>
            <a:r>
              <a:rPr lang="sr-Cyrl-BA" b="1" dirty="0" smtClean="0"/>
              <a:t>     ТЕМПЕРАТУРА: </a:t>
            </a:r>
          </a:p>
          <a:p>
            <a:pPr marL="1028700" lvl="1" indent="-571500" algn="l">
              <a:buFont typeface="Arial" pitchFamily="34" charset="0"/>
              <a:buChar char="•"/>
            </a:pPr>
            <a:r>
              <a:rPr lang="sr-Cyrl-BA" b="1" dirty="0" smtClean="0"/>
              <a:t>Организми са промјенљивом тјелесном температуром</a:t>
            </a:r>
          </a:p>
          <a:p>
            <a:pPr marL="1028700" lvl="1" indent="-571500" algn="l">
              <a:buFont typeface="Arial" pitchFamily="34" charset="0"/>
              <a:buChar char="•"/>
            </a:pPr>
            <a:r>
              <a:rPr lang="sr-Cyrl-BA" b="1" dirty="0" smtClean="0"/>
              <a:t>Утицај виших температура спољашње средине</a:t>
            </a:r>
          </a:p>
          <a:p>
            <a:pPr algn="l"/>
            <a:endParaRPr lang="sr-Cyrl-BA" sz="36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36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3600" b="1" dirty="0" smtClean="0"/>
          </a:p>
          <a:p>
            <a:pPr algn="l"/>
            <a:endParaRPr lang="sr-Cyrl-BA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6885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526"/>
            <a:ext cx="5328592" cy="4104456"/>
          </a:xfrm>
        </p:spPr>
        <p:txBody>
          <a:bodyPr>
            <a:norm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sr-Cyrl-BA" sz="2800" b="1" dirty="0" smtClean="0"/>
              <a:t>Домаћа мува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sr-Cyrl-BA" sz="2800" b="1" dirty="0" smtClean="0"/>
              <a:t>Сардина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sr-Cyrl-BA" sz="2800" b="1" dirty="0" smtClean="0"/>
              <a:t>Крзно сисара 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sr-Cyrl-BA" sz="2800" b="1" dirty="0" smtClean="0"/>
              <a:t>Миграције животиња   </a:t>
            </a:r>
          </a:p>
          <a:p>
            <a:pPr algn="l"/>
            <a:endParaRPr lang="sr-Cyrl-BA" sz="28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83518"/>
            <a:ext cx="19907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7986"/>
            <a:ext cx="2280494" cy="143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27639"/>
            <a:ext cx="3371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7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526"/>
            <a:ext cx="8136904" cy="4104456"/>
          </a:xfrm>
        </p:spPr>
        <p:txBody>
          <a:bodyPr>
            <a:normAutofit lnSpcReduction="10000"/>
          </a:bodyPr>
          <a:lstStyle/>
          <a:p>
            <a:pPr algn="l"/>
            <a:r>
              <a:rPr lang="sr-Cyrl-BA" sz="2800" b="1" dirty="0" smtClean="0"/>
              <a:t>ИЗВОРИ ХРАНЕ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BA" b="1" dirty="0" smtClean="0"/>
              <a:t>Хидра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sr-Cyrl-BA" b="1" dirty="0" smtClean="0"/>
              <a:t>Лов предатора</a:t>
            </a:r>
          </a:p>
          <a:p>
            <a:pPr marL="914400" lvl="1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r>
              <a:rPr lang="sr-Cyrl-BA" b="1" dirty="0" smtClean="0"/>
              <a:t>Повезаност биолошких особина и услова спољашње средине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/>
              <a:t>К</a:t>
            </a:r>
            <a:r>
              <a:rPr lang="sr-Cyrl-BA" b="1" dirty="0" smtClean="0"/>
              <a:t>рзно сисара током зиме и љета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Рађање младунаца – прољеће </a:t>
            </a:r>
          </a:p>
          <a:p>
            <a:pPr algn="l"/>
            <a:endParaRPr lang="sr-Cyrl-BA" sz="3600" b="1" dirty="0" smtClean="0"/>
          </a:p>
          <a:p>
            <a:pPr algn="l"/>
            <a:endParaRPr lang="sr-Cyrl-BA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8882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526"/>
            <a:ext cx="6696744" cy="216024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Понашање пчела – плес пчела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Летење птица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Кретање шишмиша </a:t>
            </a:r>
          </a:p>
          <a:p>
            <a:pPr algn="l"/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endParaRPr lang="sr-Cyrl-BA" b="1" dirty="0" smtClean="0"/>
          </a:p>
          <a:p>
            <a:pPr algn="l"/>
            <a:endParaRPr lang="sr-Cyrl-BA" sz="3600" b="1" dirty="0" smtClean="0"/>
          </a:p>
          <a:p>
            <a:pPr algn="l"/>
            <a:endParaRPr lang="sr-Cyrl-BA" sz="3600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49" y="2629834"/>
            <a:ext cx="2996227" cy="227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8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555526"/>
            <a:ext cx="3888432" cy="410445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Први живи организми у мору – 3 милијарде година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Настанак сложенијих организама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Освајање копнених вода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400" b="1" dirty="0" smtClean="0"/>
              <a:t>Освајање копна као животне средине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r-Cyrl-BA" sz="2400" b="1" dirty="0" smtClean="0"/>
          </a:p>
          <a:p>
            <a:pPr algn="l"/>
            <a:endParaRPr lang="sr-Cyrl-BA" sz="24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400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sz="2400" b="1" dirty="0" smtClean="0"/>
          </a:p>
          <a:p>
            <a:pPr algn="l"/>
            <a:endParaRPr lang="sr-Cyrl-BA" sz="2400" b="1" dirty="0" smtClean="0"/>
          </a:p>
          <a:p>
            <a:pPr algn="l"/>
            <a:endParaRPr lang="sr-Cyrl-BA" sz="2800" b="1" dirty="0" smtClean="0"/>
          </a:p>
          <a:p>
            <a:pPr algn="l"/>
            <a:endParaRPr lang="sr-Cyrl-BA" sz="2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7534"/>
            <a:ext cx="37719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1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526"/>
            <a:ext cx="8136904" cy="208823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Размножавање – опстанак врсте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Промјенљивост организама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Изумирање и настанак нових врста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ОРГАНСКА ЕВОЛУЦИЈА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endParaRPr lang="sr-Cyrl-BA" b="1" dirty="0" smtClean="0"/>
          </a:p>
          <a:p>
            <a:pPr algn="l"/>
            <a:endParaRPr lang="sr-Cyrl-BA" sz="3600" b="1" dirty="0" smtClean="0"/>
          </a:p>
          <a:p>
            <a:pPr algn="l"/>
            <a:endParaRPr lang="sr-Cyrl-BA" sz="36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43758"/>
            <a:ext cx="5004048" cy="227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6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5526"/>
            <a:ext cx="8136904" cy="20882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Cyrl-BA" b="1" dirty="0" smtClean="0"/>
              <a:t>Докази еволуције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Живи организми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Палеонтолошки докази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b="1" dirty="0" smtClean="0"/>
              <a:t>Морфолошки докази</a:t>
            </a:r>
          </a:p>
          <a:p>
            <a:pPr algn="l"/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sr-Cyrl-BA" b="1" dirty="0" smtClean="0"/>
          </a:p>
          <a:p>
            <a:pPr algn="l"/>
            <a:endParaRPr lang="sr-Cyrl-BA" b="1" dirty="0" smtClean="0"/>
          </a:p>
          <a:p>
            <a:pPr algn="l"/>
            <a:endParaRPr lang="sr-Cyrl-BA" sz="3600" b="1" dirty="0" smtClean="0"/>
          </a:p>
          <a:p>
            <a:pPr algn="l"/>
            <a:endParaRPr lang="sr-Cyrl-BA" sz="36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15766"/>
            <a:ext cx="2664296" cy="197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7774"/>
            <a:ext cx="309926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66822D"/>
      </a:dk2>
      <a:lt2>
        <a:srgbClr val="689716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243</Words>
  <Application>Microsoft Office PowerPoint</Application>
  <PresentationFormat>On-screen Show (16:9)</PresentationFormat>
  <Paragraphs>118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ПОНАШАЊЕ ЖИВОТИЊА, УВОД И ДОКАЗИ ЕВОЛУЦИЈЕ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 – облик и грађа</dc:title>
  <dc:creator>Dejanovic</dc:creator>
  <cp:lastModifiedBy>Dragan</cp:lastModifiedBy>
  <cp:revision>83</cp:revision>
  <dcterms:created xsi:type="dcterms:W3CDTF">2018-10-25T08:23:38Z</dcterms:created>
  <dcterms:modified xsi:type="dcterms:W3CDTF">2020-05-22T11:21:56Z</dcterms:modified>
</cp:coreProperties>
</file>