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ja Srdić" userId="090c46d4-599b-47cc-aa50-1f0b175dd679" providerId="ADAL" clId="{138372E6-52C9-48D2-B716-222DF706CF3B}"/>
    <pc:docChg chg="custSel modSld">
      <pc:chgData name="Natalija Srdić" userId="090c46d4-599b-47cc-aa50-1f0b175dd679" providerId="ADAL" clId="{138372E6-52C9-48D2-B716-222DF706CF3B}" dt="2021-03-09T19:25:57.134" v="2"/>
      <pc:docMkLst>
        <pc:docMk/>
      </pc:docMkLst>
      <pc:sldChg chg="addSp delSp modSp mod modAnim">
        <pc:chgData name="Natalija Srdić" userId="090c46d4-599b-47cc-aa50-1f0b175dd679" providerId="ADAL" clId="{138372E6-52C9-48D2-B716-222DF706CF3B}" dt="2021-03-09T19:25:57.134" v="2"/>
        <pc:sldMkLst>
          <pc:docMk/>
          <pc:sldMk cId="3265812396" sldId="266"/>
        </pc:sldMkLst>
        <pc:picChg chg="del">
          <ac:chgData name="Natalija Srdić" userId="090c46d4-599b-47cc-aa50-1f0b175dd679" providerId="ADAL" clId="{138372E6-52C9-48D2-B716-222DF706CF3B}" dt="2021-03-09T19:25:47.759" v="0" actId="478"/>
          <ac:picMkLst>
            <pc:docMk/>
            <pc:sldMk cId="3265812396" sldId="266"/>
            <ac:picMk id="4" creationId="{00000000-0000-0000-0000-000000000000}"/>
          </ac:picMkLst>
        </pc:picChg>
        <pc:picChg chg="add mod">
          <ac:chgData name="Natalija Srdić" userId="090c46d4-599b-47cc-aa50-1f0b175dd679" providerId="ADAL" clId="{138372E6-52C9-48D2-B716-222DF706CF3B}" dt="2021-03-09T19:25:50.054" v="1"/>
          <ac:picMkLst>
            <pc:docMk/>
            <pc:sldMk cId="3265812396" sldId="266"/>
            <ac:picMk id="5" creationId="{EF3DFBBF-4639-4877-A80A-12B5A955C8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4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34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1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55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9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3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5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7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0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3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0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63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3670A6-77E8-4D20-B303-88FA2569DEBF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818E99-4EF2-4380-831C-EAF447DEA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166" y="2254469"/>
            <a:ext cx="583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/>
              <a:t>Човјек и животна средина</a:t>
            </a:r>
            <a:endParaRPr lang="hr-HR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69779" y="4493172"/>
            <a:ext cx="3641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/>
              <a:t>Наставник: Наталија Срдић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4406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497159"/>
            <a:ext cx="7830138" cy="58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2" y="604013"/>
            <a:ext cx="6450404" cy="5686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604013"/>
            <a:ext cx="9128712" cy="5686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DFBBF-4639-4877-A80A-12B5A955C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4012"/>
            <a:ext cx="8920655" cy="56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599090"/>
            <a:ext cx="9916511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662152"/>
            <a:ext cx="10436772" cy="55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511" y="1008993"/>
            <a:ext cx="359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Живот на Земљи настао је у води</a:t>
            </a:r>
          </a:p>
          <a:p>
            <a:r>
              <a:rPr lang="ru-RU" sz="2000" dirty="0"/>
              <a:t>Живот на Земљи настао је прије 4,6 милијарди година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409904"/>
            <a:ext cx="7819697" cy="58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87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0" y="0"/>
            <a:ext cx="821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969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9366" y="1135117"/>
            <a:ext cx="495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 размножавање комарца маларичара неопходна је вода, а забарено земљиште било је идеално за његово размножавање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5443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551793"/>
            <a:ext cx="6505693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110" y="1844566"/>
            <a:ext cx="785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Како човјек дјелује на природу?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36824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07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19" y="0"/>
            <a:ext cx="6558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630621"/>
            <a:ext cx="9743089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607563"/>
            <a:ext cx="6132785" cy="563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14" y="607563"/>
            <a:ext cx="5933090" cy="56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47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Natalija Srdić</cp:lastModifiedBy>
  <cp:revision>5</cp:revision>
  <dcterms:created xsi:type="dcterms:W3CDTF">2020-02-06T07:44:39Z</dcterms:created>
  <dcterms:modified xsi:type="dcterms:W3CDTF">2021-03-09T19:26:12Z</dcterms:modified>
</cp:coreProperties>
</file>