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7D"/>
    <a:srgbClr val="1D3A00"/>
    <a:srgbClr val="FF856D"/>
    <a:srgbClr val="FF2549"/>
    <a:srgbClr val="003635"/>
    <a:srgbClr val="005856"/>
    <a:srgbClr val="9EFF29"/>
    <a:srgbClr val="007033"/>
    <a:srgbClr val="5EEC3C"/>
    <a:srgbClr val="F1C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2168" y="2839065"/>
            <a:ext cx="7912510" cy="144534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794" y="4291777"/>
            <a:ext cx="7942007" cy="7669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91" y="497181"/>
            <a:ext cx="8246070" cy="11398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22322"/>
            <a:ext cx="8246070" cy="3239999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65" y="391788"/>
            <a:ext cx="657040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65" y="1155313"/>
            <a:ext cx="6570404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832086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28366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00763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28366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00763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845" y="2754488"/>
            <a:ext cx="5610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>
                <a:solidFill>
                  <a:srgbClr val="002060"/>
                </a:solidFill>
              </a:rPr>
              <a:t>Загађење и заштита вода</a:t>
            </a:r>
            <a:endParaRPr lang="hr-HR" sz="3600" b="1" dirty="0">
              <a:solidFill>
                <a:srgbClr val="002060"/>
              </a:solidFill>
            </a:endParaRPr>
          </a:p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305778" y="4391378"/>
            <a:ext cx="334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solidFill>
                  <a:srgbClr val="002060"/>
                </a:solidFill>
              </a:rPr>
              <a:t>Наставник: Наталија Срдић</a:t>
            </a:r>
            <a:endParaRPr lang="hr-HR" dirty="0">
              <a:solidFill>
                <a:srgbClr val="00206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361244"/>
            <a:ext cx="388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/>
              <a:t>Сами бирамо!</a:t>
            </a:r>
            <a:endParaRPr lang="hr-HR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488"/>
            <a:ext cx="4289778" cy="391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78" y="1230489"/>
            <a:ext cx="4854222" cy="39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11" y="191911"/>
            <a:ext cx="8037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Вода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је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један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од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основних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услова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живота</a:t>
            </a:r>
            <a:r>
              <a:rPr lang="en-US" b="1" dirty="0">
                <a:solidFill>
                  <a:srgbClr val="002060"/>
                </a:solidFill>
              </a:rPr>
              <a:t>, а </a:t>
            </a:r>
            <a:r>
              <a:rPr lang="en-US" b="1" dirty="0">
                <a:solidFill>
                  <a:srgbClr val="002060"/>
                </a:solidFill>
              </a:rPr>
              <a:t>за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многа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жива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бића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вода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је</a:t>
            </a:r>
            <a:r>
              <a:rPr lang="en-US" b="1" dirty="0">
                <a:solidFill>
                  <a:srgbClr val="002060"/>
                </a:solidFill>
              </a:rPr>
              <a:t> и </a:t>
            </a:r>
            <a:r>
              <a:rPr lang="en-US" b="1" dirty="0">
                <a:solidFill>
                  <a:srgbClr val="002060"/>
                </a:solidFill>
              </a:rPr>
              <a:t>мјесто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живота</a:t>
            </a:r>
            <a:r>
              <a:rPr lang="hr-HR" b="1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без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воде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нема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живота</a:t>
            </a:r>
            <a:endParaRPr lang="hr-HR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Дјелује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да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воде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има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довољно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али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од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укупне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количине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воде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која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постоји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на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нашој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планети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око</a:t>
            </a:r>
            <a:r>
              <a:rPr lang="en-US" b="1" dirty="0">
                <a:solidFill>
                  <a:srgbClr val="002060"/>
                </a:solidFill>
              </a:rPr>
              <a:t> 97% </a:t>
            </a:r>
            <a:r>
              <a:rPr lang="en-US" b="1" dirty="0">
                <a:solidFill>
                  <a:srgbClr val="002060"/>
                </a:solidFill>
              </a:rPr>
              <a:t>је</a:t>
            </a:r>
            <a:r>
              <a:rPr lang="en-US" b="1" dirty="0">
                <a:solidFill>
                  <a:srgbClr val="002060"/>
                </a:solidFill>
              </a:rPr>
              <a:t> у </a:t>
            </a:r>
            <a:r>
              <a:rPr lang="en-US" b="1" dirty="0">
                <a:solidFill>
                  <a:srgbClr val="002060"/>
                </a:solidFill>
              </a:rPr>
              <a:t>морима</a:t>
            </a:r>
            <a:r>
              <a:rPr lang="en-US" b="1" dirty="0">
                <a:solidFill>
                  <a:srgbClr val="002060"/>
                </a:solidFill>
              </a:rPr>
              <a:t> и </a:t>
            </a:r>
            <a:r>
              <a:rPr lang="en-US" b="1" dirty="0">
                <a:solidFill>
                  <a:srgbClr val="002060"/>
                </a:solidFill>
              </a:rPr>
              <a:t>океанима</a:t>
            </a:r>
            <a:r>
              <a:rPr lang="en-US" b="1" dirty="0">
                <a:solidFill>
                  <a:srgbClr val="002060"/>
                </a:solidFill>
              </a:rPr>
              <a:t> ( </a:t>
            </a:r>
            <a:r>
              <a:rPr lang="en-US" b="1" dirty="0">
                <a:solidFill>
                  <a:srgbClr val="002060"/>
                </a:solidFill>
              </a:rPr>
              <a:t>слана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вода</a:t>
            </a:r>
            <a:r>
              <a:rPr lang="en-US" b="1" dirty="0">
                <a:solidFill>
                  <a:srgbClr val="002060"/>
                </a:solidFill>
              </a:rPr>
              <a:t>), а </a:t>
            </a:r>
            <a:r>
              <a:rPr lang="en-US" b="1" dirty="0">
                <a:solidFill>
                  <a:srgbClr val="002060"/>
                </a:solidFill>
              </a:rPr>
              <a:t>само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је</a:t>
            </a:r>
            <a:r>
              <a:rPr lang="en-US" b="1" dirty="0">
                <a:solidFill>
                  <a:srgbClr val="002060"/>
                </a:solidFill>
              </a:rPr>
              <a:t> 3% </a:t>
            </a:r>
            <a:r>
              <a:rPr lang="en-US" b="1" dirty="0">
                <a:solidFill>
                  <a:srgbClr val="002060"/>
                </a:solidFill>
              </a:rPr>
              <a:t>слатка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вода</a:t>
            </a:r>
            <a:r>
              <a:rPr lang="hr-HR" b="1" dirty="0">
                <a:solidFill>
                  <a:srgbClr val="002060"/>
                </a:solidFill>
              </a:rPr>
              <a:t>,</a:t>
            </a:r>
          </a:p>
          <a:p>
            <a:r>
              <a:rPr lang="ru-RU" b="1" dirty="0">
                <a:solidFill>
                  <a:srgbClr val="002060"/>
                </a:solidFill>
              </a:rPr>
              <a:t>а од тих 3% за пиће се користи само 1%.</a:t>
            </a:r>
            <a:endParaRPr lang="hr-HR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Несташица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воде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за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пиће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већ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се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осјећа</a:t>
            </a:r>
            <a:r>
              <a:rPr lang="hr-HR" b="1" dirty="0">
                <a:solidFill>
                  <a:srgbClr val="002060"/>
                </a:solidFill>
              </a:rPr>
              <a:t>.</a:t>
            </a: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2247219"/>
            <a:ext cx="4878941" cy="274440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975556" y="1264356"/>
            <a:ext cx="1354666" cy="185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89" y="1411111"/>
            <a:ext cx="3917244" cy="34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89" y="801511"/>
            <a:ext cx="8636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Како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загађујемо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копнене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воде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  <a:endParaRPr lang="hr-HR" sz="2000" dirty="0">
              <a:solidFill>
                <a:srgbClr val="002060"/>
              </a:solidFill>
            </a:endParaRPr>
          </a:p>
          <a:p>
            <a:endParaRPr lang="hr-HR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Из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језера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>
                <a:solidFill>
                  <a:srgbClr val="002060"/>
                </a:solidFill>
              </a:rPr>
              <a:t>ријека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користе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воду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за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пиће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>
                <a:solidFill>
                  <a:srgbClr val="002060"/>
                </a:solidFill>
              </a:rPr>
              <a:t>друге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потребе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>
                <a:solidFill>
                  <a:srgbClr val="002060"/>
                </a:solidFill>
              </a:rPr>
              <a:t>Али</a:t>
            </a:r>
            <a:r>
              <a:rPr lang="en-US" sz="2000" dirty="0">
                <a:solidFill>
                  <a:srgbClr val="002060"/>
                </a:solidFill>
              </a:rPr>
              <a:t> у </a:t>
            </a:r>
            <a:r>
              <a:rPr lang="en-US" sz="2000" dirty="0">
                <a:solidFill>
                  <a:srgbClr val="002060"/>
                </a:solidFill>
              </a:rPr>
              <a:t>та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иста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језера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>
                <a:solidFill>
                  <a:srgbClr val="002060"/>
                </a:solidFill>
              </a:rPr>
              <a:t>ријеке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пуштају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отпадне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воде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из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домаћинства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>
                <a:solidFill>
                  <a:srgbClr val="002060"/>
                </a:solidFill>
              </a:rPr>
              <a:t>индустрије</a:t>
            </a:r>
            <a:r>
              <a:rPr lang="en-US" sz="2000" dirty="0">
                <a:solidFill>
                  <a:srgbClr val="002060"/>
                </a:solidFill>
              </a:rPr>
              <a:t>.  </a:t>
            </a:r>
            <a:r>
              <a:rPr lang="en-US" sz="2000" dirty="0">
                <a:solidFill>
                  <a:srgbClr val="002060"/>
                </a:solidFill>
              </a:rPr>
              <a:t>Отпадне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супсанце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су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различите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природе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>
                <a:solidFill>
                  <a:srgbClr val="002060"/>
                </a:solidFill>
              </a:rPr>
              <a:t>поријекла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hr-HR" sz="2000" dirty="0">
              <a:solidFill>
                <a:srgbClr val="002060"/>
              </a:solidFill>
            </a:endParaRP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" y="2709726"/>
            <a:ext cx="4194254" cy="2433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44" y="2709726"/>
            <a:ext cx="4477637" cy="24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5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" y="0"/>
            <a:ext cx="7665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1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44" y="688622"/>
            <a:ext cx="81731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Како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се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загађују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мора</a:t>
            </a:r>
            <a:r>
              <a:rPr lang="en-US" sz="2000" b="1" dirty="0">
                <a:solidFill>
                  <a:srgbClr val="002060"/>
                </a:solidFill>
              </a:rPr>
              <a:t> и </a:t>
            </a:r>
            <a:r>
              <a:rPr lang="en-US" sz="2000" b="1" dirty="0">
                <a:solidFill>
                  <a:srgbClr val="002060"/>
                </a:solidFill>
              </a:rPr>
              <a:t>океани</a:t>
            </a:r>
            <a:r>
              <a:rPr lang="en-US" sz="2000" b="1" dirty="0">
                <a:solidFill>
                  <a:srgbClr val="002060"/>
                </a:solidFill>
              </a:rPr>
              <a:t>?</a:t>
            </a:r>
            <a:endParaRPr lang="hr-HR" sz="2000" dirty="0">
              <a:solidFill>
                <a:srgbClr val="002060"/>
              </a:solidFill>
            </a:endParaRPr>
          </a:p>
          <a:p>
            <a:endParaRPr lang="hr-HR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Загађење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мора</a:t>
            </a:r>
            <a:r>
              <a:rPr lang="en-US" sz="2000" b="1" dirty="0">
                <a:solidFill>
                  <a:srgbClr val="002060"/>
                </a:solidFill>
              </a:rPr>
              <a:t> и </a:t>
            </a:r>
            <a:r>
              <a:rPr lang="en-US" sz="2000" b="1" dirty="0">
                <a:solidFill>
                  <a:srgbClr val="002060"/>
                </a:solidFill>
              </a:rPr>
              <a:t>океана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представља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уношење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отпадних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материја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које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погоршавају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услове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живота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>
                <a:solidFill>
                  <a:srgbClr val="002060"/>
                </a:solidFill>
              </a:rPr>
              <a:t>мјењају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односе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исхране</a:t>
            </a:r>
            <a:r>
              <a:rPr lang="en-US" sz="2000" b="1" dirty="0">
                <a:solidFill>
                  <a:srgbClr val="002060"/>
                </a:solidFill>
              </a:rPr>
              <a:t> у </a:t>
            </a:r>
            <a:r>
              <a:rPr lang="en-US" sz="2000" b="1" dirty="0">
                <a:solidFill>
                  <a:srgbClr val="002060"/>
                </a:solidFill>
              </a:rPr>
              <a:t>екосистемима</a:t>
            </a:r>
            <a:r>
              <a:rPr lang="en-US" sz="2000" b="1" dirty="0">
                <a:solidFill>
                  <a:srgbClr val="002060"/>
                </a:solidFill>
              </a:rPr>
              <a:t> и </a:t>
            </a:r>
            <a:r>
              <a:rPr lang="en-US" sz="2000" b="1" dirty="0">
                <a:solidFill>
                  <a:srgbClr val="002060"/>
                </a:solidFill>
              </a:rPr>
              <a:t>отежавају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дисање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воденим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организмима</a:t>
            </a:r>
            <a:r>
              <a:rPr lang="en-US" sz="2000" b="1" dirty="0">
                <a:solidFill>
                  <a:srgbClr val="002060"/>
                </a:solidFill>
              </a:rPr>
              <a:t>. </a:t>
            </a:r>
            <a:r>
              <a:rPr lang="en-US" sz="2000" b="1" dirty="0">
                <a:solidFill>
                  <a:srgbClr val="002060"/>
                </a:solidFill>
              </a:rPr>
              <a:t>Ове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материје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успоравају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развој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живих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бића</a:t>
            </a:r>
            <a:r>
              <a:rPr lang="en-US" sz="2000" b="1" dirty="0">
                <a:solidFill>
                  <a:srgbClr val="002060"/>
                </a:solidFill>
              </a:rPr>
              <a:t>, а </a:t>
            </a:r>
            <a:r>
              <a:rPr lang="en-US" sz="2000" b="1" dirty="0">
                <a:solidFill>
                  <a:srgbClr val="002060"/>
                </a:solidFill>
              </a:rPr>
              <a:t>веома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често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доводе</a:t>
            </a:r>
            <a:r>
              <a:rPr lang="en-US" sz="2000" b="1" dirty="0">
                <a:solidFill>
                  <a:srgbClr val="002060"/>
                </a:solidFill>
              </a:rPr>
              <a:t> и </a:t>
            </a:r>
            <a:r>
              <a:rPr lang="en-US" sz="2000" b="1" dirty="0">
                <a:solidFill>
                  <a:srgbClr val="002060"/>
                </a:solidFill>
              </a:rPr>
              <a:t>до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њихове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смрти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hr-HR" sz="2000" b="1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Један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од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облика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непсредног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загађења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јесте</a:t>
            </a:r>
            <a:r>
              <a:rPr lang="en-US" sz="2000" b="1" dirty="0">
                <a:solidFill>
                  <a:srgbClr val="002060"/>
                </a:solidFill>
              </a:rPr>
              <a:t> и </a:t>
            </a:r>
            <a:r>
              <a:rPr lang="en-US" sz="2000" b="1" dirty="0">
                <a:solidFill>
                  <a:srgbClr val="002060"/>
                </a:solidFill>
              </a:rPr>
              <a:t>изливање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нафте</a:t>
            </a:r>
            <a:r>
              <a:rPr lang="en-US" sz="2000" b="1" dirty="0">
                <a:solidFill>
                  <a:srgbClr val="002060"/>
                </a:solidFill>
              </a:rPr>
              <a:t>, и </a:t>
            </a:r>
            <a:r>
              <a:rPr lang="en-US" sz="2000" b="1" dirty="0">
                <a:solidFill>
                  <a:srgbClr val="002060"/>
                </a:solidFill>
              </a:rPr>
              <a:t>то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из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нафтних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платформи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на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којима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се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нафта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извлачи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са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дна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мора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>
                <a:solidFill>
                  <a:srgbClr val="002060"/>
                </a:solidFill>
              </a:rPr>
              <a:t>или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због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бродских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хаварија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>
                <a:solidFill>
                  <a:srgbClr val="002060"/>
                </a:solidFill>
              </a:rPr>
              <a:t>посебно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ако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су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то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танкер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нафте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hr-HR" sz="2000" b="1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Убрзан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развој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морског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туризма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такође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је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значајан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узрок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загађења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мора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>
                <a:solidFill>
                  <a:srgbClr val="002060"/>
                </a:solidFill>
              </a:rPr>
              <a:t>Туристи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остављају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велике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количине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смећа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на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плажама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hr-HR" sz="2000" dirty="0">
              <a:solidFill>
                <a:srgbClr val="00206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486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7473" cy="2686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44" y="2317045"/>
            <a:ext cx="5125156" cy="288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755"/>
            <a:ext cx="4018844" cy="245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58" y="0"/>
            <a:ext cx="5106527" cy="23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3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9156"/>
            <a:ext cx="80151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Како</a:t>
            </a:r>
            <a:r>
              <a:rPr lang="en-US" sz="2000" b="1" dirty="0"/>
              <a:t> </a:t>
            </a:r>
            <a:r>
              <a:rPr lang="en-US" sz="2000" b="1" dirty="0"/>
              <a:t>воду</a:t>
            </a:r>
            <a:r>
              <a:rPr lang="en-US" sz="2000" b="1" dirty="0"/>
              <a:t> </a:t>
            </a:r>
            <a:r>
              <a:rPr lang="en-US" sz="2000" b="1" dirty="0"/>
              <a:t>заштити</a:t>
            </a:r>
            <a:r>
              <a:rPr lang="en-US" sz="2000" b="1" dirty="0"/>
              <a:t> </a:t>
            </a:r>
            <a:r>
              <a:rPr lang="en-US" sz="2000" b="1" dirty="0"/>
              <a:t>од</a:t>
            </a:r>
            <a:r>
              <a:rPr lang="en-US" sz="2000" b="1" dirty="0"/>
              <a:t> </a:t>
            </a:r>
            <a:r>
              <a:rPr lang="en-US" sz="2000" b="1" dirty="0"/>
              <a:t>даљег</a:t>
            </a:r>
            <a:r>
              <a:rPr lang="en-US" sz="2000" b="1" dirty="0"/>
              <a:t> </a:t>
            </a:r>
            <a:r>
              <a:rPr lang="en-US" sz="2000" b="1" dirty="0"/>
              <a:t>загађења</a:t>
            </a:r>
            <a:r>
              <a:rPr lang="en-US" sz="2000" b="1" dirty="0"/>
              <a:t>?</a:t>
            </a:r>
            <a:endParaRPr lang="hr-HR" sz="2000" dirty="0"/>
          </a:p>
          <a:p>
            <a:r>
              <a:rPr lang="en-US" sz="2000" dirty="0"/>
              <a:t>Постављање</a:t>
            </a:r>
            <a:r>
              <a:rPr lang="en-US" sz="2000" dirty="0"/>
              <a:t> </a:t>
            </a:r>
            <a:r>
              <a:rPr lang="en-US" sz="2000" dirty="0"/>
              <a:t>филтера</a:t>
            </a:r>
            <a:r>
              <a:rPr lang="en-US" sz="2000" dirty="0"/>
              <a:t> </a:t>
            </a:r>
            <a:r>
              <a:rPr lang="en-US" sz="2000" dirty="0"/>
              <a:t>који</a:t>
            </a:r>
            <a:r>
              <a:rPr lang="en-US" sz="2000" dirty="0"/>
              <a:t> </a:t>
            </a:r>
            <a:r>
              <a:rPr lang="en-US" sz="2000" dirty="0"/>
              <a:t>би</a:t>
            </a:r>
            <a:r>
              <a:rPr lang="en-US" sz="2000" dirty="0"/>
              <a:t> </a:t>
            </a:r>
            <a:r>
              <a:rPr lang="en-US" sz="2000" dirty="0"/>
              <a:t>задржали</a:t>
            </a:r>
            <a:r>
              <a:rPr lang="en-US" sz="2000" dirty="0"/>
              <a:t> </a:t>
            </a:r>
            <a:r>
              <a:rPr lang="en-US" sz="2000" dirty="0"/>
              <a:t>велики</a:t>
            </a:r>
            <a:r>
              <a:rPr lang="en-US" sz="2000" dirty="0"/>
              <a:t> </a:t>
            </a:r>
            <a:r>
              <a:rPr lang="en-US" sz="2000" dirty="0"/>
              <a:t>дио</a:t>
            </a:r>
            <a:r>
              <a:rPr lang="en-US" sz="2000" dirty="0"/>
              <a:t> </a:t>
            </a:r>
            <a:r>
              <a:rPr lang="en-US" sz="2000" dirty="0"/>
              <a:t>загађујућих</a:t>
            </a:r>
            <a:r>
              <a:rPr lang="en-US" sz="2000" dirty="0"/>
              <a:t> </a:t>
            </a:r>
            <a:r>
              <a:rPr lang="en-US" sz="2000" dirty="0"/>
              <a:t>супстанци</a:t>
            </a:r>
            <a:r>
              <a:rPr lang="en-US" sz="2000" dirty="0"/>
              <a:t>, </a:t>
            </a:r>
            <a:r>
              <a:rPr lang="en-US" sz="2000" dirty="0"/>
              <a:t>које</a:t>
            </a:r>
            <a:r>
              <a:rPr lang="en-US" sz="2000" dirty="0"/>
              <a:t> </a:t>
            </a:r>
            <a:r>
              <a:rPr lang="en-US" sz="2000" dirty="0"/>
              <a:t>би</a:t>
            </a:r>
            <a:r>
              <a:rPr lang="en-US" sz="2000" dirty="0"/>
              <a:t> </a:t>
            </a:r>
            <a:r>
              <a:rPr lang="en-US" sz="2000" dirty="0"/>
              <a:t>иначе</a:t>
            </a:r>
            <a:r>
              <a:rPr lang="en-US" sz="2000" dirty="0"/>
              <a:t> </a:t>
            </a:r>
            <a:r>
              <a:rPr lang="en-US" sz="2000" dirty="0"/>
              <a:t>доспијеле</a:t>
            </a:r>
            <a:r>
              <a:rPr lang="en-US" sz="2000" dirty="0"/>
              <a:t> у </a:t>
            </a:r>
            <a:r>
              <a:rPr lang="en-US" sz="2000" dirty="0"/>
              <a:t>ријеке</a:t>
            </a:r>
            <a:r>
              <a:rPr lang="en-US" sz="2000" dirty="0"/>
              <a:t>, </a:t>
            </a:r>
            <a:r>
              <a:rPr lang="en-US" sz="2000" dirty="0"/>
              <a:t>језера</a:t>
            </a:r>
            <a:r>
              <a:rPr lang="en-US" sz="2000" dirty="0"/>
              <a:t> и </a:t>
            </a:r>
            <a:r>
              <a:rPr lang="en-US" sz="2000" dirty="0"/>
              <a:t>мора</a:t>
            </a:r>
            <a:r>
              <a:rPr lang="en-US" sz="2000" dirty="0"/>
              <a:t>.</a:t>
            </a:r>
            <a:endParaRPr lang="hr-HR" sz="2000" dirty="0"/>
          </a:p>
          <a:p>
            <a:r>
              <a:rPr lang="en-US" sz="2000" dirty="0"/>
              <a:t>Изградња</a:t>
            </a:r>
            <a:r>
              <a:rPr lang="en-US" sz="2000" dirty="0"/>
              <a:t> </a:t>
            </a:r>
            <a:r>
              <a:rPr lang="en-US" sz="2000" dirty="0"/>
              <a:t>фабрика</a:t>
            </a:r>
            <a:r>
              <a:rPr lang="en-US" sz="2000" dirty="0"/>
              <a:t> </a:t>
            </a:r>
            <a:r>
              <a:rPr lang="en-US" sz="2000" dirty="0"/>
              <a:t>које</a:t>
            </a:r>
            <a:r>
              <a:rPr lang="en-US" sz="2000" dirty="0"/>
              <a:t> </a:t>
            </a:r>
            <a:r>
              <a:rPr lang="en-US" sz="2000" dirty="0"/>
              <a:t>би</a:t>
            </a:r>
            <a:r>
              <a:rPr lang="en-US" sz="2000" dirty="0"/>
              <a:t> </a:t>
            </a:r>
            <a:r>
              <a:rPr lang="en-US" sz="2000" dirty="0"/>
              <a:t>омогућиле</a:t>
            </a:r>
            <a:r>
              <a:rPr lang="en-US" sz="2000" dirty="0"/>
              <a:t> </a:t>
            </a:r>
            <a:r>
              <a:rPr lang="en-US" sz="2000" dirty="0"/>
              <a:t>становништву</a:t>
            </a:r>
            <a:r>
              <a:rPr lang="en-US" sz="2000" dirty="0"/>
              <a:t> </a:t>
            </a:r>
            <a:r>
              <a:rPr lang="en-US" sz="2000" dirty="0"/>
              <a:t>да</a:t>
            </a:r>
            <a:r>
              <a:rPr lang="en-US" sz="2000" dirty="0"/>
              <a:t> </a:t>
            </a:r>
            <a:r>
              <a:rPr lang="en-US" sz="2000" dirty="0"/>
              <a:t>за</a:t>
            </a:r>
            <a:r>
              <a:rPr lang="en-US" sz="2000" dirty="0"/>
              <a:t> </a:t>
            </a:r>
            <a:r>
              <a:rPr lang="en-US" sz="2000" dirty="0"/>
              <a:t>пиће</a:t>
            </a:r>
            <a:r>
              <a:rPr lang="en-US" sz="2000" dirty="0"/>
              <a:t> </a:t>
            </a:r>
            <a:r>
              <a:rPr lang="en-US" sz="2000" dirty="0"/>
              <a:t>користе</a:t>
            </a:r>
            <a:r>
              <a:rPr lang="en-US" sz="2000" dirty="0"/>
              <a:t> </a:t>
            </a:r>
            <a:r>
              <a:rPr lang="en-US" sz="2000" dirty="0"/>
              <a:t>пречишћену</a:t>
            </a:r>
            <a:r>
              <a:rPr lang="en-US" sz="2000" dirty="0"/>
              <a:t> </a:t>
            </a:r>
            <a:r>
              <a:rPr lang="en-US" sz="2000" dirty="0"/>
              <a:t>воду</a:t>
            </a:r>
            <a:r>
              <a:rPr lang="en-US" sz="2000" dirty="0"/>
              <a:t>.</a:t>
            </a: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705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846667"/>
            <a:ext cx="690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 ученике који желе да знају више- ово немојте преписивати!</a:t>
            </a:r>
            <a:endParaRPr lang="hr-H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1677664"/>
            <a:ext cx="86134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Загађење</a:t>
            </a:r>
            <a:r>
              <a:rPr lang="en-US" dirty="0"/>
              <a:t> </a:t>
            </a:r>
            <a:r>
              <a:rPr lang="en-US" dirty="0"/>
              <a:t>мора</a:t>
            </a:r>
            <a:r>
              <a:rPr lang="en-US" dirty="0"/>
              <a:t> и </a:t>
            </a:r>
            <a:r>
              <a:rPr lang="en-US" dirty="0"/>
              <a:t>океана</a:t>
            </a:r>
            <a:r>
              <a:rPr lang="en-US" dirty="0"/>
              <a:t> </a:t>
            </a:r>
            <a:r>
              <a:rPr lang="en-US" dirty="0"/>
              <a:t>може</a:t>
            </a:r>
            <a:r>
              <a:rPr lang="en-US" dirty="0"/>
              <a:t> </a:t>
            </a:r>
            <a:r>
              <a:rPr lang="en-US" dirty="0"/>
              <a:t>да</a:t>
            </a:r>
            <a:r>
              <a:rPr lang="en-US" dirty="0"/>
              <a:t> </a:t>
            </a:r>
            <a:r>
              <a:rPr lang="en-US" dirty="0"/>
              <a:t>буде</a:t>
            </a:r>
            <a:r>
              <a:rPr lang="en-US" dirty="0"/>
              <a:t> </a:t>
            </a:r>
            <a:r>
              <a:rPr lang="en-US" dirty="0"/>
              <a:t>посредно</a:t>
            </a:r>
            <a:r>
              <a:rPr lang="en-US" dirty="0"/>
              <a:t> и </a:t>
            </a:r>
            <a:r>
              <a:rPr lang="en-US" dirty="0"/>
              <a:t>непосредно</a:t>
            </a:r>
            <a:r>
              <a:rPr lang="en-US" dirty="0"/>
              <a:t>. </a:t>
            </a:r>
            <a:r>
              <a:rPr lang="en-US" dirty="0"/>
              <a:t>Непосредно</a:t>
            </a:r>
            <a:r>
              <a:rPr lang="en-US" dirty="0"/>
              <a:t> </a:t>
            </a:r>
            <a:r>
              <a:rPr lang="en-US" dirty="0"/>
              <a:t>загађење</a:t>
            </a:r>
            <a:r>
              <a:rPr lang="en-US" dirty="0"/>
              <a:t> </a:t>
            </a:r>
            <a:r>
              <a:rPr lang="en-US" dirty="0"/>
              <a:t>мора</a:t>
            </a:r>
            <a:r>
              <a:rPr lang="en-US" dirty="0"/>
              <a:t> и </a:t>
            </a:r>
            <a:r>
              <a:rPr lang="en-US" dirty="0"/>
              <a:t>океана</a:t>
            </a:r>
            <a:r>
              <a:rPr lang="en-US" dirty="0"/>
              <a:t> </a:t>
            </a:r>
            <a:r>
              <a:rPr lang="en-US" dirty="0"/>
              <a:t>јесте</a:t>
            </a:r>
            <a:r>
              <a:rPr lang="en-US" dirty="0"/>
              <a:t> </a:t>
            </a:r>
            <a:r>
              <a:rPr lang="en-US" dirty="0"/>
              <a:t>послиједица</a:t>
            </a:r>
            <a:r>
              <a:rPr lang="en-US" dirty="0"/>
              <a:t> </a:t>
            </a:r>
            <a:r>
              <a:rPr lang="en-US" dirty="0"/>
              <a:t>исушивања</a:t>
            </a:r>
            <a:r>
              <a:rPr lang="en-US" dirty="0"/>
              <a:t> </a:t>
            </a:r>
            <a:r>
              <a:rPr lang="en-US" dirty="0"/>
              <a:t>отпадних</a:t>
            </a:r>
            <a:r>
              <a:rPr lang="en-US" dirty="0"/>
              <a:t> </a:t>
            </a:r>
            <a:r>
              <a:rPr lang="en-US" dirty="0"/>
              <a:t>вода</a:t>
            </a:r>
            <a:r>
              <a:rPr lang="en-US" dirty="0"/>
              <a:t> </a:t>
            </a:r>
            <a:r>
              <a:rPr lang="en-US" dirty="0"/>
              <a:t>индустријских</a:t>
            </a:r>
            <a:r>
              <a:rPr lang="en-US" dirty="0"/>
              <a:t> </a:t>
            </a:r>
            <a:r>
              <a:rPr lang="en-US" dirty="0"/>
              <a:t>постројења</a:t>
            </a:r>
            <a:r>
              <a:rPr lang="en-US" dirty="0"/>
              <a:t> и </a:t>
            </a:r>
            <a:r>
              <a:rPr lang="en-US" dirty="0"/>
              <a:t>коминалних</a:t>
            </a:r>
            <a:r>
              <a:rPr lang="en-US" dirty="0"/>
              <a:t> </a:t>
            </a:r>
            <a:r>
              <a:rPr lang="en-US" dirty="0"/>
              <a:t>отпадних</a:t>
            </a:r>
            <a:r>
              <a:rPr lang="en-US" dirty="0"/>
              <a:t> </a:t>
            </a:r>
            <a:r>
              <a:rPr lang="en-US" dirty="0"/>
              <a:t>вода</a:t>
            </a:r>
            <a:r>
              <a:rPr lang="en-US" dirty="0"/>
              <a:t> </a:t>
            </a:r>
            <a:r>
              <a:rPr lang="en-US" dirty="0"/>
              <a:t>насеља</a:t>
            </a:r>
            <a:r>
              <a:rPr lang="en-US" dirty="0"/>
              <a:t> у </a:t>
            </a:r>
            <a:r>
              <a:rPr lang="en-US" dirty="0"/>
              <a:t>морској</a:t>
            </a:r>
            <a:r>
              <a:rPr lang="en-US" dirty="0"/>
              <a:t> </a:t>
            </a:r>
            <a:r>
              <a:rPr lang="en-US" dirty="0"/>
              <a:t>води</a:t>
            </a:r>
            <a:r>
              <a:rPr lang="en-US" dirty="0"/>
              <a:t>. </a:t>
            </a:r>
            <a:r>
              <a:rPr lang="en-US" dirty="0"/>
              <a:t>На</a:t>
            </a:r>
            <a:r>
              <a:rPr lang="en-US" dirty="0"/>
              <a:t> </a:t>
            </a:r>
            <a:r>
              <a:rPr lang="en-US" dirty="0"/>
              <a:t>овај</a:t>
            </a:r>
            <a:r>
              <a:rPr lang="en-US" dirty="0"/>
              <a:t> </a:t>
            </a:r>
            <a:r>
              <a:rPr lang="en-US" dirty="0"/>
              <a:t>начин</a:t>
            </a:r>
            <a:r>
              <a:rPr lang="en-US" dirty="0"/>
              <a:t> у </a:t>
            </a:r>
            <a:r>
              <a:rPr lang="en-US" dirty="0"/>
              <a:t>воду</a:t>
            </a:r>
            <a:r>
              <a:rPr lang="en-US" dirty="0"/>
              <a:t> </a:t>
            </a:r>
            <a:r>
              <a:rPr lang="en-US" dirty="0"/>
              <a:t>доспијевају</a:t>
            </a:r>
            <a:r>
              <a:rPr lang="en-US" dirty="0"/>
              <a:t> </a:t>
            </a:r>
            <a:r>
              <a:rPr lang="en-US" dirty="0"/>
              <a:t>многе</a:t>
            </a:r>
            <a:r>
              <a:rPr lang="en-US" dirty="0"/>
              <a:t> </a:t>
            </a:r>
            <a:r>
              <a:rPr lang="en-US" dirty="0"/>
              <a:t>штетне</a:t>
            </a:r>
            <a:r>
              <a:rPr lang="en-US" dirty="0"/>
              <a:t> </a:t>
            </a:r>
            <a:r>
              <a:rPr lang="en-US" dirty="0"/>
              <a:t>материје</a:t>
            </a:r>
            <a:r>
              <a:rPr lang="en-US" dirty="0"/>
              <a:t>, </a:t>
            </a:r>
            <a:r>
              <a:rPr lang="en-US" dirty="0"/>
              <a:t>као</a:t>
            </a:r>
            <a:r>
              <a:rPr lang="en-US" dirty="0"/>
              <a:t> </a:t>
            </a:r>
            <a:r>
              <a:rPr lang="en-US" dirty="0"/>
              <a:t>што</a:t>
            </a:r>
            <a:r>
              <a:rPr lang="en-US" dirty="0"/>
              <a:t> </a:t>
            </a:r>
            <a:r>
              <a:rPr lang="en-US" dirty="0"/>
              <a:t>су</a:t>
            </a:r>
            <a:r>
              <a:rPr lang="en-US" dirty="0"/>
              <a:t> </a:t>
            </a:r>
            <a:r>
              <a:rPr lang="en-US" dirty="0"/>
              <a:t>детерџенти</a:t>
            </a:r>
            <a:r>
              <a:rPr lang="en-US" dirty="0"/>
              <a:t>, </a:t>
            </a:r>
            <a:r>
              <a:rPr lang="en-US" dirty="0"/>
              <a:t>органске</a:t>
            </a:r>
            <a:r>
              <a:rPr lang="en-US" dirty="0"/>
              <a:t> </a:t>
            </a:r>
            <a:r>
              <a:rPr lang="en-US" dirty="0"/>
              <a:t>материје</a:t>
            </a:r>
            <a:r>
              <a:rPr lang="en-US" dirty="0"/>
              <a:t> и </a:t>
            </a:r>
            <a:r>
              <a:rPr lang="en-US" dirty="0"/>
              <a:t>друго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/>
              <a:t>Један</a:t>
            </a:r>
            <a:r>
              <a:rPr lang="en-US" dirty="0"/>
              <a:t> </a:t>
            </a:r>
            <a:r>
              <a:rPr lang="en-US" dirty="0"/>
              <a:t>од</a:t>
            </a:r>
            <a:r>
              <a:rPr lang="en-US" dirty="0"/>
              <a:t> </a:t>
            </a:r>
            <a:r>
              <a:rPr lang="en-US" dirty="0"/>
              <a:t>облика</a:t>
            </a:r>
            <a:r>
              <a:rPr lang="en-US" dirty="0"/>
              <a:t> </a:t>
            </a:r>
            <a:r>
              <a:rPr lang="en-US" dirty="0"/>
              <a:t>непсредног</a:t>
            </a:r>
            <a:r>
              <a:rPr lang="en-US" dirty="0"/>
              <a:t> </a:t>
            </a:r>
            <a:r>
              <a:rPr lang="en-US" dirty="0"/>
              <a:t>загађења</a:t>
            </a:r>
            <a:r>
              <a:rPr lang="en-US" dirty="0"/>
              <a:t> </a:t>
            </a:r>
            <a:r>
              <a:rPr lang="en-US" dirty="0"/>
              <a:t>јесте</a:t>
            </a:r>
            <a:r>
              <a:rPr lang="en-US" dirty="0"/>
              <a:t> и </a:t>
            </a:r>
            <a:r>
              <a:rPr lang="en-US" dirty="0"/>
              <a:t>изливање</a:t>
            </a:r>
            <a:r>
              <a:rPr lang="en-US" dirty="0"/>
              <a:t> </a:t>
            </a:r>
            <a:r>
              <a:rPr lang="en-US" dirty="0"/>
              <a:t>нафте</a:t>
            </a:r>
            <a:r>
              <a:rPr lang="en-US" dirty="0"/>
              <a:t>, и </a:t>
            </a:r>
            <a:r>
              <a:rPr lang="en-US" dirty="0"/>
              <a:t>то</a:t>
            </a:r>
            <a:r>
              <a:rPr lang="en-US" dirty="0"/>
              <a:t> </a:t>
            </a:r>
            <a:r>
              <a:rPr lang="en-US" dirty="0"/>
              <a:t>из</a:t>
            </a:r>
            <a:r>
              <a:rPr lang="en-US" dirty="0"/>
              <a:t> </a:t>
            </a:r>
            <a:r>
              <a:rPr lang="en-US" dirty="0"/>
              <a:t>нафтних</a:t>
            </a:r>
            <a:r>
              <a:rPr lang="en-US" dirty="0"/>
              <a:t> </a:t>
            </a:r>
            <a:r>
              <a:rPr lang="en-US" dirty="0"/>
              <a:t>платформи</a:t>
            </a:r>
            <a:r>
              <a:rPr lang="en-US" dirty="0"/>
              <a:t> </a:t>
            </a:r>
            <a:r>
              <a:rPr lang="en-US" dirty="0"/>
              <a:t>на</a:t>
            </a:r>
            <a:r>
              <a:rPr lang="en-US" dirty="0"/>
              <a:t> </a:t>
            </a:r>
            <a:r>
              <a:rPr lang="en-US" dirty="0"/>
              <a:t>којима</a:t>
            </a:r>
            <a:r>
              <a:rPr lang="en-US" dirty="0"/>
              <a:t> </a:t>
            </a:r>
            <a:r>
              <a:rPr lang="en-US" dirty="0"/>
              <a:t>се</a:t>
            </a:r>
            <a:r>
              <a:rPr lang="en-US" dirty="0"/>
              <a:t> </a:t>
            </a:r>
            <a:r>
              <a:rPr lang="en-US" dirty="0"/>
              <a:t>нафта</a:t>
            </a:r>
            <a:r>
              <a:rPr lang="en-US" dirty="0"/>
              <a:t> </a:t>
            </a:r>
            <a:r>
              <a:rPr lang="en-US" dirty="0"/>
              <a:t>извлачи</a:t>
            </a:r>
            <a:r>
              <a:rPr lang="en-US" dirty="0"/>
              <a:t> </a:t>
            </a:r>
            <a:r>
              <a:rPr lang="en-US" dirty="0"/>
              <a:t>са</a:t>
            </a:r>
            <a:r>
              <a:rPr lang="en-US" dirty="0"/>
              <a:t> </a:t>
            </a:r>
            <a:r>
              <a:rPr lang="en-US" dirty="0"/>
              <a:t>дна</a:t>
            </a:r>
            <a:r>
              <a:rPr lang="en-US" dirty="0"/>
              <a:t> </a:t>
            </a:r>
            <a:r>
              <a:rPr lang="en-US" dirty="0"/>
              <a:t>мора</a:t>
            </a:r>
            <a:r>
              <a:rPr lang="en-US" dirty="0"/>
              <a:t>, </a:t>
            </a:r>
            <a:r>
              <a:rPr lang="en-US" dirty="0"/>
              <a:t>или</a:t>
            </a:r>
            <a:r>
              <a:rPr lang="en-US" dirty="0"/>
              <a:t> </a:t>
            </a:r>
            <a:r>
              <a:rPr lang="en-US" dirty="0"/>
              <a:t>због</a:t>
            </a:r>
            <a:r>
              <a:rPr lang="en-US" dirty="0"/>
              <a:t> </a:t>
            </a:r>
            <a:r>
              <a:rPr lang="en-US" dirty="0"/>
              <a:t>бродских</a:t>
            </a:r>
            <a:r>
              <a:rPr lang="en-US" dirty="0"/>
              <a:t> </a:t>
            </a:r>
            <a:r>
              <a:rPr lang="en-US" dirty="0"/>
              <a:t>хаварија</a:t>
            </a:r>
            <a:r>
              <a:rPr lang="en-US" dirty="0"/>
              <a:t>, </a:t>
            </a:r>
            <a:r>
              <a:rPr lang="en-US" dirty="0"/>
              <a:t>посебно</a:t>
            </a:r>
            <a:r>
              <a:rPr lang="en-US" dirty="0"/>
              <a:t> </a:t>
            </a:r>
            <a:r>
              <a:rPr lang="en-US" dirty="0"/>
              <a:t>ако</a:t>
            </a:r>
            <a:r>
              <a:rPr lang="en-US" dirty="0"/>
              <a:t> </a:t>
            </a:r>
            <a:r>
              <a:rPr lang="en-US" dirty="0"/>
              <a:t>су</a:t>
            </a:r>
            <a:r>
              <a:rPr lang="en-US" dirty="0"/>
              <a:t> </a:t>
            </a:r>
            <a:r>
              <a:rPr lang="en-US" dirty="0"/>
              <a:t>то</a:t>
            </a:r>
            <a:r>
              <a:rPr lang="en-US" dirty="0"/>
              <a:t> </a:t>
            </a:r>
            <a:r>
              <a:rPr lang="en-US" dirty="0"/>
              <a:t>танкер</a:t>
            </a:r>
            <a:r>
              <a:rPr lang="en-US" dirty="0"/>
              <a:t> </a:t>
            </a:r>
            <a:r>
              <a:rPr lang="en-US" dirty="0"/>
              <a:t>нафте</a:t>
            </a:r>
            <a:r>
              <a:rPr lang="en-US" dirty="0"/>
              <a:t>. </a:t>
            </a:r>
            <a:r>
              <a:rPr lang="en-US" dirty="0"/>
              <a:t>Нафта</a:t>
            </a:r>
            <a:r>
              <a:rPr lang="en-US" dirty="0"/>
              <a:t> </a:t>
            </a:r>
            <a:r>
              <a:rPr lang="en-US" dirty="0"/>
              <a:t>се</a:t>
            </a:r>
            <a:r>
              <a:rPr lang="en-US" dirty="0"/>
              <a:t> </a:t>
            </a:r>
            <a:r>
              <a:rPr lang="en-US" dirty="0"/>
              <a:t>на</a:t>
            </a:r>
            <a:r>
              <a:rPr lang="en-US" dirty="0"/>
              <a:t> </a:t>
            </a:r>
            <a:r>
              <a:rPr lang="en-US" dirty="0"/>
              <a:t>површини</a:t>
            </a:r>
            <a:r>
              <a:rPr lang="en-US" dirty="0"/>
              <a:t> </a:t>
            </a:r>
            <a:r>
              <a:rPr lang="en-US" dirty="0"/>
              <a:t>мора</a:t>
            </a:r>
            <a:r>
              <a:rPr lang="en-US" dirty="0"/>
              <a:t> </a:t>
            </a:r>
            <a:r>
              <a:rPr lang="en-US" dirty="0"/>
              <a:t>разлијева</a:t>
            </a:r>
            <a:r>
              <a:rPr lang="en-US" dirty="0"/>
              <a:t> и </a:t>
            </a:r>
            <a:r>
              <a:rPr lang="en-US" dirty="0"/>
              <a:t>формира</a:t>
            </a:r>
            <a:r>
              <a:rPr lang="en-US" dirty="0"/>
              <a:t> </a:t>
            </a:r>
            <a:r>
              <a:rPr lang="en-US" dirty="0"/>
              <a:t>танак</a:t>
            </a:r>
            <a:r>
              <a:rPr lang="en-US" dirty="0"/>
              <a:t> </a:t>
            </a:r>
            <a:r>
              <a:rPr lang="en-US" dirty="0"/>
              <a:t>филм</a:t>
            </a:r>
            <a:r>
              <a:rPr lang="en-US" dirty="0"/>
              <a:t> </a:t>
            </a:r>
            <a:r>
              <a:rPr lang="en-US" dirty="0"/>
              <a:t>на</a:t>
            </a:r>
            <a:r>
              <a:rPr lang="en-US" dirty="0"/>
              <a:t> </a:t>
            </a:r>
            <a:r>
              <a:rPr lang="en-US" dirty="0"/>
              <a:t>површини</a:t>
            </a:r>
            <a:r>
              <a:rPr lang="en-US" dirty="0"/>
              <a:t> </a:t>
            </a:r>
            <a:r>
              <a:rPr lang="en-US" dirty="0"/>
              <a:t>воде</a:t>
            </a:r>
            <a:r>
              <a:rPr lang="en-US" dirty="0"/>
              <a:t>. </a:t>
            </a:r>
            <a:r>
              <a:rPr lang="en-US" dirty="0"/>
              <a:t>Она</a:t>
            </a:r>
            <a:r>
              <a:rPr lang="en-US" dirty="0"/>
              <a:t> </a:t>
            </a:r>
            <a:r>
              <a:rPr lang="en-US" dirty="0"/>
              <a:t>је</a:t>
            </a:r>
            <a:r>
              <a:rPr lang="en-US" dirty="0"/>
              <a:t> </a:t>
            </a:r>
            <a:r>
              <a:rPr lang="en-US" dirty="0"/>
              <a:t>слабо</a:t>
            </a:r>
            <a:r>
              <a:rPr lang="en-US" dirty="0"/>
              <a:t> </a:t>
            </a:r>
            <a:r>
              <a:rPr lang="en-US" dirty="0"/>
              <a:t>пропусна</a:t>
            </a:r>
            <a:r>
              <a:rPr lang="en-US" dirty="0"/>
              <a:t> </a:t>
            </a:r>
            <a:r>
              <a:rPr lang="en-US" dirty="0"/>
              <a:t>за</a:t>
            </a:r>
            <a:r>
              <a:rPr lang="en-US" dirty="0"/>
              <a:t> </a:t>
            </a:r>
            <a:r>
              <a:rPr lang="en-US" dirty="0"/>
              <a:t>свијетлост</a:t>
            </a:r>
            <a:r>
              <a:rPr lang="en-US" dirty="0"/>
              <a:t> и </a:t>
            </a:r>
            <a:r>
              <a:rPr lang="en-US" dirty="0"/>
              <a:t>на</a:t>
            </a:r>
            <a:r>
              <a:rPr lang="en-US" dirty="0"/>
              <a:t> </a:t>
            </a:r>
            <a:r>
              <a:rPr lang="en-US" dirty="0"/>
              <a:t>тај</a:t>
            </a:r>
            <a:r>
              <a:rPr lang="en-US" dirty="0"/>
              <a:t> </a:t>
            </a:r>
            <a:r>
              <a:rPr lang="en-US" dirty="0"/>
              <a:t>начин</a:t>
            </a:r>
            <a:r>
              <a:rPr lang="en-US" dirty="0"/>
              <a:t> </a:t>
            </a:r>
            <a:r>
              <a:rPr lang="en-US" dirty="0"/>
              <a:t>онемогућава</a:t>
            </a:r>
            <a:r>
              <a:rPr lang="en-US" dirty="0"/>
              <a:t> </a:t>
            </a:r>
            <a:r>
              <a:rPr lang="en-US" dirty="0"/>
              <a:t>фотосинтезу</a:t>
            </a:r>
            <a:r>
              <a:rPr lang="en-US" dirty="0"/>
              <a:t> </a:t>
            </a:r>
            <a:r>
              <a:rPr lang="en-US" dirty="0"/>
              <a:t>фитопланктонских</a:t>
            </a:r>
            <a:r>
              <a:rPr lang="en-US" dirty="0"/>
              <a:t> </a:t>
            </a:r>
            <a:r>
              <a:rPr lang="en-US" dirty="0"/>
              <a:t>организама</a:t>
            </a:r>
            <a:r>
              <a:rPr lang="en-US" dirty="0"/>
              <a:t>. </a:t>
            </a:r>
            <a:r>
              <a:rPr lang="en-US" dirty="0"/>
              <a:t>Због</a:t>
            </a:r>
            <a:r>
              <a:rPr lang="en-US" dirty="0"/>
              <a:t> </a:t>
            </a:r>
            <a:r>
              <a:rPr lang="en-US" dirty="0"/>
              <a:t>смањене</a:t>
            </a:r>
            <a:r>
              <a:rPr lang="en-US" dirty="0"/>
              <a:t> </a:t>
            </a:r>
            <a:r>
              <a:rPr lang="en-US" dirty="0"/>
              <a:t>производње</a:t>
            </a:r>
            <a:r>
              <a:rPr lang="en-US" dirty="0"/>
              <a:t> </a:t>
            </a:r>
            <a:r>
              <a:rPr lang="en-US" dirty="0"/>
              <a:t>органских</a:t>
            </a:r>
            <a:r>
              <a:rPr lang="en-US" dirty="0"/>
              <a:t> </a:t>
            </a:r>
            <a:r>
              <a:rPr lang="en-US" dirty="0"/>
              <a:t>материја</a:t>
            </a:r>
            <a:r>
              <a:rPr lang="en-US" dirty="0"/>
              <a:t>, </a:t>
            </a:r>
            <a:r>
              <a:rPr lang="en-US" dirty="0"/>
              <a:t>веома</a:t>
            </a:r>
            <a:r>
              <a:rPr lang="en-US" dirty="0"/>
              <a:t> </a:t>
            </a:r>
            <a:r>
              <a:rPr lang="en-US" dirty="0"/>
              <a:t>брзо</a:t>
            </a:r>
            <a:r>
              <a:rPr lang="en-US" dirty="0"/>
              <a:t> </a:t>
            </a:r>
            <a:r>
              <a:rPr lang="en-US" dirty="0"/>
              <a:t>нестају</a:t>
            </a:r>
            <a:r>
              <a:rPr lang="en-US" dirty="0"/>
              <a:t> и </a:t>
            </a:r>
            <a:r>
              <a:rPr lang="en-US" dirty="0"/>
              <a:t>жиотиње</a:t>
            </a:r>
            <a:r>
              <a:rPr lang="en-US" dirty="0"/>
              <a:t> </a:t>
            </a:r>
            <a:r>
              <a:rPr lang="en-US" dirty="0"/>
              <a:t>које</a:t>
            </a:r>
            <a:r>
              <a:rPr lang="en-US" dirty="0"/>
              <a:t> </a:t>
            </a:r>
            <a:r>
              <a:rPr lang="en-US" dirty="0"/>
              <a:t>се</a:t>
            </a:r>
            <a:r>
              <a:rPr lang="en-US" dirty="0"/>
              <a:t> </a:t>
            </a:r>
            <a:r>
              <a:rPr lang="en-US" dirty="0"/>
              <a:t>ране</a:t>
            </a:r>
            <a:r>
              <a:rPr lang="en-US" dirty="0"/>
              <a:t> </a:t>
            </a:r>
            <a:r>
              <a:rPr lang="en-US" dirty="0"/>
              <a:t>фитопланктоном</a:t>
            </a:r>
            <a:r>
              <a:rPr lang="en-US" dirty="0"/>
              <a:t>. </a:t>
            </a:r>
            <a:r>
              <a:rPr lang="en-US" dirty="0"/>
              <a:t>Птице</a:t>
            </a:r>
            <a:r>
              <a:rPr lang="en-US" dirty="0"/>
              <a:t> </a:t>
            </a:r>
            <a:r>
              <a:rPr lang="en-US" dirty="0"/>
              <a:t>чије</a:t>
            </a:r>
            <a:r>
              <a:rPr lang="en-US" dirty="0"/>
              <a:t> </a:t>
            </a:r>
            <a:r>
              <a:rPr lang="en-US" dirty="0"/>
              <a:t>је</a:t>
            </a:r>
            <a:r>
              <a:rPr lang="en-US" dirty="0"/>
              <a:t> </a:t>
            </a:r>
            <a:r>
              <a:rPr lang="en-US" dirty="0"/>
              <a:t>перије</a:t>
            </a:r>
            <a:r>
              <a:rPr lang="en-US" dirty="0"/>
              <a:t> </a:t>
            </a:r>
            <a:r>
              <a:rPr lang="en-US" dirty="0"/>
              <a:t>улијепљено</a:t>
            </a:r>
            <a:r>
              <a:rPr lang="en-US" dirty="0"/>
              <a:t> </a:t>
            </a:r>
            <a:r>
              <a:rPr lang="en-US" dirty="0"/>
              <a:t>нафтом</a:t>
            </a:r>
            <a:r>
              <a:rPr lang="en-US" dirty="0"/>
              <a:t> </a:t>
            </a:r>
            <a:r>
              <a:rPr lang="en-US" dirty="0"/>
              <a:t>не</a:t>
            </a:r>
            <a:r>
              <a:rPr lang="en-US" dirty="0"/>
              <a:t> </a:t>
            </a:r>
            <a:r>
              <a:rPr lang="en-US" dirty="0"/>
              <a:t>могу</a:t>
            </a:r>
            <a:r>
              <a:rPr lang="en-US" dirty="0"/>
              <a:t> </a:t>
            </a:r>
            <a:r>
              <a:rPr lang="en-US" dirty="0"/>
              <a:t>да</a:t>
            </a:r>
            <a:r>
              <a:rPr lang="en-US" dirty="0"/>
              <a:t> </a:t>
            </a:r>
            <a:r>
              <a:rPr lang="en-US" dirty="0"/>
              <a:t>полете</a:t>
            </a:r>
            <a:r>
              <a:rPr lang="en-US" dirty="0"/>
              <a:t> и </a:t>
            </a:r>
            <a:r>
              <a:rPr lang="en-US" dirty="0"/>
              <a:t>веома</a:t>
            </a:r>
            <a:r>
              <a:rPr lang="en-US" dirty="0"/>
              <a:t> </a:t>
            </a:r>
            <a:r>
              <a:rPr lang="en-US" dirty="0"/>
              <a:t>брзо</a:t>
            </a:r>
            <a:r>
              <a:rPr lang="en-US" dirty="0"/>
              <a:t> </a:t>
            </a:r>
            <a:r>
              <a:rPr lang="en-US" dirty="0"/>
              <a:t>угину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514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55" y="959556"/>
            <a:ext cx="8500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Посредно</a:t>
            </a:r>
            <a:r>
              <a:rPr lang="en-US" dirty="0"/>
              <a:t> </a:t>
            </a:r>
            <a:r>
              <a:rPr lang="en-US" dirty="0"/>
              <a:t>загађење</a:t>
            </a:r>
            <a:r>
              <a:rPr lang="en-US" dirty="0"/>
              <a:t> </a:t>
            </a:r>
            <a:r>
              <a:rPr lang="en-US" dirty="0"/>
              <a:t>морске</a:t>
            </a:r>
            <a:r>
              <a:rPr lang="en-US" dirty="0"/>
              <a:t> </a:t>
            </a:r>
            <a:r>
              <a:rPr lang="en-US" dirty="0"/>
              <a:t>воде</a:t>
            </a:r>
            <a:r>
              <a:rPr lang="en-US" dirty="0"/>
              <a:t> </a:t>
            </a:r>
            <a:r>
              <a:rPr lang="en-US" dirty="0"/>
              <a:t>представља</a:t>
            </a:r>
            <a:r>
              <a:rPr lang="en-US" dirty="0"/>
              <a:t> </a:t>
            </a:r>
            <a:r>
              <a:rPr lang="en-US" dirty="0"/>
              <a:t>депоновање</a:t>
            </a:r>
            <a:r>
              <a:rPr lang="en-US" dirty="0"/>
              <a:t> </a:t>
            </a:r>
            <a:r>
              <a:rPr lang="en-US" dirty="0"/>
              <a:t>материја</a:t>
            </a:r>
            <a:r>
              <a:rPr lang="en-US" dirty="0"/>
              <a:t> </a:t>
            </a:r>
            <a:r>
              <a:rPr lang="en-US" dirty="0"/>
              <a:t>преко</a:t>
            </a:r>
            <a:r>
              <a:rPr lang="en-US" dirty="0"/>
              <a:t> </a:t>
            </a:r>
            <a:r>
              <a:rPr lang="en-US" dirty="0"/>
              <a:t>притока</a:t>
            </a:r>
            <a:r>
              <a:rPr lang="en-US" dirty="0"/>
              <a:t> </a:t>
            </a:r>
            <a:r>
              <a:rPr lang="en-US" dirty="0"/>
              <a:t>које</a:t>
            </a:r>
            <a:r>
              <a:rPr lang="en-US" dirty="0"/>
              <a:t> </a:t>
            </a:r>
            <a:r>
              <a:rPr lang="en-US" dirty="0"/>
              <a:t>се</a:t>
            </a:r>
            <a:r>
              <a:rPr lang="en-US" dirty="0"/>
              <a:t> </a:t>
            </a:r>
            <a:r>
              <a:rPr lang="en-US" dirty="0"/>
              <a:t>улијевају</a:t>
            </a:r>
            <a:r>
              <a:rPr lang="en-US" dirty="0"/>
              <a:t> у </a:t>
            </a:r>
            <a:r>
              <a:rPr lang="en-US" dirty="0"/>
              <a:t>мора</a:t>
            </a:r>
            <a:r>
              <a:rPr lang="en-US" dirty="0"/>
              <a:t> и </a:t>
            </a:r>
            <a:r>
              <a:rPr lang="en-US" dirty="0"/>
              <a:t>океане</a:t>
            </a:r>
            <a:r>
              <a:rPr lang="en-US" dirty="0"/>
              <a:t>. </a:t>
            </a:r>
            <a:r>
              <a:rPr lang="en-US" dirty="0"/>
              <a:t>На</a:t>
            </a:r>
            <a:r>
              <a:rPr lang="en-US" dirty="0"/>
              <a:t> </a:t>
            </a:r>
            <a:r>
              <a:rPr lang="en-US" dirty="0"/>
              <a:t>овај</a:t>
            </a:r>
            <a:r>
              <a:rPr lang="en-US" dirty="0"/>
              <a:t> </a:t>
            </a:r>
            <a:r>
              <a:rPr lang="en-US" dirty="0"/>
              <a:t>начин</a:t>
            </a:r>
            <a:r>
              <a:rPr lang="en-US" dirty="0"/>
              <a:t> </a:t>
            </a:r>
            <a:r>
              <a:rPr lang="en-US" dirty="0"/>
              <a:t>до</a:t>
            </a:r>
            <a:r>
              <a:rPr lang="en-US" dirty="0"/>
              <a:t> </a:t>
            </a:r>
            <a:r>
              <a:rPr lang="en-US" dirty="0"/>
              <a:t>морске</a:t>
            </a:r>
            <a:r>
              <a:rPr lang="en-US" dirty="0"/>
              <a:t> </a:t>
            </a:r>
            <a:r>
              <a:rPr lang="en-US" dirty="0"/>
              <a:t>воде</a:t>
            </a:r>
            <a:r>
              <a:rPr lang="en-US" dirty="0"/>
              <a:t> </a:t>
            </a:r>
            <a:r>
              <a:rPr lang="en-US" dirty="0"/>
              <a:t>доспијевају</a:t>
            </a:r>
            <a:r>
              <a:rPr lang="en-US" dirty="0"/>
              <a:t> </a:t>
            </a:r>
            <a:r>
              <a:rPr lang="en-US" dirty="0"/>
              <a:t>одпадне</a:t>
            </a:r>
            <a:r>
              <a:rPr lang="en-US" dirty="0"/>
              <a:t> </a:t>
            </a:r>
            <a:r>
              <a:rPr lang="en-US" dirty="0"/>
              <a:t>воде</a:t>
            </a:r>
            <a:r>
              <a:rPr lang="en-US" dirty="0"/>
              <a:t> </a:t>
            </a:r>
            <a:r>
              <a:rPr lang="en-US" dirty="0"/>
              <a:t>које</a:t>
            </a:r>
            <a:r>
              <a:rPr lang="en-US" dirty="0"/>
              <a:t> </a:t>
            </a:r>
            <a:r>
              <a:rPr lang="en-US" dirty="0"/>
              <a:t>се</a:t>
            </a:r>
            <a:r>
              <a:rPr lang="en-US" dirty="0"/>
              <a:t> </a:t>
            </a:r>
            <a:r>
              <a:rPr lang="en-US" dirty="0"/>
              <a:t>испуштају</a:t>
            </a:r>
            <a:r>
              <a:rPr lang="en-US" dirty="0"/>
              <a:t> у </a:t>
            </a:r>
            <a:r>
              <a:rPr lang="en-US" dirty="0"/>
              <a:t>ријеке</a:t>
            </a:r>
            <a:r>
              <a:rPr lang="en-US" dirty="0"/>
              <a:t>. </a:t>
            </a:r>
            <a:r>
              <a:rPr lang="en-US" dirty="0"/>
              <a:t>Те</a:t>
            </a:r>
            <a:r>
              <a:rPr lang="en-US" dirty="0"/>
              <a:t> </a:t>
            </a:r>
            <a:r>
              <a:rPr lang="en-US" dirty="0"/>
              <a:t>воде</a:t>
            </a:r>
            <a:r>
              <a:rPr lang="en-US" dirty="0"/>
              <a:t> </a:t>
            </a:r>
            <a:r>
              <a:rPr lang="en-US" dirty="0"/>
              <a:t>садрже</a:t>
            </a:r>
            <a:r>
              <a:rPr lang="en-US" dirty="0"/>
              <a:t> </a:t>
            </a:r>
            <a:r>
              <a:rPr lang="en-US" dirty="0"/>
              <a:t>органске</a:t>
            </a:r>
            <a:r>
              <a:rPr lang="en-US" dirty="0"/>
              <a:t> </a:t>
            </a:r>
            <a:r>
              <a:rPr lang="en-US" dirty="0"/>
              <a:t>материје</a:t>
            </a:r>
            <a:r>
              <a:rPr lang="en-US" dirty="0"/>
              <a:t>, </a:t>
            </a:r>
            <a:r>
              <a:rPr lang="en-US" dirty="0"/>
              <a:t>детерџенте</a:t>
            </a:r>
            <a:r>
              <a:rPr lang="en-US" dirty="0"/>
              <a:t>, </a:t>
            </a:r>
            <a:r>
              <a:rPr lang="en-US" dirty="0"/>
              <a:t>пестициде</a:t>
            </a:r>
            <a:r>
              <a:rPr lang="en-US" dirty="0"/>
              <a:t>, </a:t>
            </a:r>
            <a:r>
              <a:rPr lang="en-US" dirty="0"/>
              <a:t>феноле</a:t>
            </a:r>
            <a:r>
              <a:rPr lang="en-US" dirty="0"/>
              <a:t> И </a:t>
            </a:r>
            <a:r>
              <a:rPr lang="en-US" dirty="0"/>
              <a:t>друго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/>
              <a:t>Убрзан</a:t>
            </a:r>
            <a:r>
              <a:rPr lang="en-US" dirty="0"/>
              <a:t> </a:t>
            </a:r>
            <a:r>
              <a:rPr lang="en-US" dirty="0"/>
              <a:t>развој</a:t>
            </a:r>
            <a:r>
              <a:rPr lang="en-US" dirty="0"/>
              <a:t> </a:t>
            </a:r>
            <a:r>
              <a:rPr lang="en-US" dirty="0"/>
              <a:t>морског</a:t>
            </a:r>
            <a:r>
              <a:rPr lang="en-US" dirty="0"/>
              <a:t> </a:t>
            </a:r>
            <a:r>
              <a:rPr lang="en-US" dirty="0"/>
              <a:t>туризма</a:t>
            </a:r>
            <a:r>
              <a:rPr lang="en-US" dirty="0"/>
              <a:t> </a:t>
            </a:r>
            <a:r>
              <a:rPr lang="en-US" dirty="0"/>
              <a:t>такође</a:t>
            </a:r>
            <a:r>
              <a:rPr lang="en-US" dirty="0"/>
              <a:t> </a:t>
            </a:r>
            <a:r>
              <a:rPr lang="en-US" dirty="0"/>
              <a:t>је</a:t>
            </a:r>
            <a:r>
              <a:rPr lang="en-US" dirty="0"/>
              <a:t> </a:t>
            </a:r>
            <a:r>
              <a:rPr lang="en-US" dirty="0"/>
              <a:t>значајан</a:t>
            </a:r>
            <a:r>
              <a:rPr lang="en-US" dirty="0"/>
              <a:t> </a:t>
            </a:r>
            <a:r>
              <a:rPr lang="en-US" dirty="0"/>
              <a:t>узрок</a:t>
            </a:r>
            <a:r>
              <a:rPr lang="en-US" dirty="0"/>
              <a:t> </a:t>
            </a:r>
            <a:r>
              <a:rPr lang="en-US" dirty="0"/>
              <a:t>загађења</a:t>
            </a:r>
            <a:r>
              <a:rPr lang="en-US" dirty="0"/>
              <a:t> </a:t>
            </a:r>
            <a:r>
              <a:rPr lang="en-US" dirty="0"/>
              <a:t>мора</a:t>
            </a:r>
            <a:r>
              <a:rPr lang="en-US" dirty="0"/>
              <a:t>. </a:t>
            </a:r>
            <a:r>
              <a:rPr lang="en-US" dirty="0"/>
              <a:t>Туристи</a:t>
            </a:r>
            <a:r>
              <a:rPr lang="en-US" dirty="0"/>
              <a:t> </a:t>
            </a:r>
            <a:r>
              <a:rPr lang="en-US" dirty="0"/>
              <a:t>остављају</a:t>
            </a:r>
            <a:r>
              <a:rPr lang="en-US" dirty="0"/>
              <a:t> </a:t>
            </a:r>
            <a:r>
              <a:rPr lang="en-US" dirty="0"/>
              <a:t>велике</a:t>
            </a:r>
            <a:r>
              <a:rPr lang="en-US" dirty="0"/>
              <a:t> </a:t>
            </a:r>
            <a:r>
              <a:rPr lang="en-US" dirty="0"/>
              <a:t>количине</a:t>
            </a:r>
            <a:r>
              <a:rPr lang="en-US" dirty="0"/>
              <a:t> </a:t>
            </a:r>
            <a:r>
              <a:rPr lang="en-US" dirty="0"/>
              <a:t>смећа</a:t>
            </a:r>
            <a:r>
              <a:rPr lang="en-US" dirty="0"/>
              <a:t> </a:t>
            </a:r>
            <a:r>
              <a:rPr lang="en-US" dirty="0"/>
              <a:t>на</a:t>
            </a:r>
            <a:r>
              <a:rPr lang="en-US" dirty="0"/>
              <a:t> </a:t>
            </a:r>
            <a:r>
              <a:rPr lang="en-US" dirty="0"/>
              <a:t>плажама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/>
              <a:t>Морски</a:t>
            </a:r>
            <a:r>
              <a:rPr lang="en-US" dirty="0"/>
              <a:t> </a:t>
            </a:r>
            <a:r>
              <a:rPr lang="en-US" dirty="0"/>
              <a:t>екосистеми</a:t>
            </a:r>
            <a:r>
              <a:rPr lang="en-US" dirty="0"/>
              <a:t> </a:t>
            </a:r>
            <a:r>
              <a:rPr lang="en-US" dirty="0"/>
              <a:t>нису</a:t>
            </a:r>
            <a:r>
              <a:rPr lang="en-US" dirty="0"/>
              <a:t> </a:t>
            </a:r>
            <a:r>
              <a:rPr lang="en-US" dirty="0"/>
              <a:t>угрожени</a:t>
            </a:r>
            <a:r>
              <a:rPr lang="en-US" dirty="0"/>
              <a:t> </a:t>
            </a:r>
            <a:r>
              <a:rPr lang="en-US" dirty="0"/>
              <a:t>само</a:t>
            </a:r>
            <a:r>
              <a:rPr lang="en-US" dirty="0"/>
              <a:t> </a:t>
            </a:r>
            <a:r>
              <a:rPr lang="en-US" dirty="0"/>
              <a:t>загађењем</a:t>
            </a:r>
            <a:r>
              <a:rPr lang="en-US" dirty="0"/>
              <a:t> </a:t>
            </a:r>
            <a:r>
              <a:rPr lang="en-US" dirty="0"/>
              <a:t>воде</a:t>
            </a:r>
            <a:r>
              <a:rPr lang="en-US" dirty="0"/>
              <a:t>. </a:t>
            </a:r>
            <a:r>
              <a:rPr lang="en-US" dirty="0"/>
              <a:t>Бројност</a:t>
            </a:r>
            <a:r>
              <a:rPr lang="en-US" dirty="0"/>
              <a:t> </a:t>
            </a:r>
            <a:r>
              <a:rPr lang="en-US" dirty="0"/>
              <a:t>многих</a:t>
            </a:r>
            <a:r>
              <a:rPr lang="en-US" dirty="0"/>
              <a:t> </a:t>
            </a:r>
            <a:r>
              <a:rPr lang="en-US" dirty="0"/>
              <a:t>морских</a:t>
            </a:r>
            <a:r>
              <a:rPr lang="en-US" dirty="0"/>
              <a:t> </a:t>
            </a:r>
            <a:r>
              <a:rPr lang="en-US" dirty="0"/>
              <a:t>организама</a:t>
            </a:r>
            <a:r>
              <a:rPr lang="en-US" dirty="0"/>
              <a:t> </a:t>
            </a:r>
            <a:r>
              <a:rPr lang="en-US" dirty="0"/>
              <a:t>смањује</a:t>
            </a:r>
            <a:r>
              <a:rPr lang="en-US" dirty="0"/>
              <a:t> </a:t>
            </a:r>
            <a:r>
              <a:rPr lang="en-US" dirty="0"/>
              <a:t>се</a:t>
            </a:r>
            <a:r>
              <a:rPr lang="en-US" dirty="0"/>
              <a:t> </a:t>
            </a:r>
            <a:r>
              <a:rPr lang="en-US" dirty="0"/>
              <a:t>прекомјерним</a:t>
            </a:r>
            <a:r>
              <a:rPr lang="en-US" dirty="0"/>
              <a:t> </a:t>
            </a:r>
            <a:r>
              <a:rPr lang="en-US" dirty="0"/>
              <a:t>изловима</a:t>
            </a:r>
            <a:r>
              <a:rPr lang="en-US" dirty="0"/>
              <a:t>, </a:t>
            </a:r>
            <a:r>
              <a:rPr lang="en-US" dirty="0"/>
              <a:t>што</a:t>
            </a:r>
            <a:r>
              <a:rPr lang="en-US" dirty="0"/>
              <a:t> </a:t>
            </a:r>
            <a:r>
              <a:rPr lang="en-US" dirty="0"/>
              <a:t>доводи</a:t>
            </a:r>
            <a:r>
              <a:rPr lang="en-US" dirty="0"/>
              <a:t> </a:t>
            </a:r>
            <a:r>
              <a:rPr lang="en-US" dirty="0"/>
              <a:t>до</a:t>
            </a:r>
            <a:r>
              <a:rPr lang="en-US" dirty="0"/>
              <a:t> </a:t>
            </a:r>
            <a:r>
              <a:rPr lang="en-US" dirty="0"/>
              <a:t>поремећаја</a:t>
            </a:r>
            <a:r>
              <a:rPr lang="en-US" dirty="0"/>
              <a:t> </a:t>
            </a:r>
            <a:r>
              <a:rPr lang="en-US" dirty="0"/>
              <a:t>ланца</a:t>
            </a:r>
            <a:r>
              <a:rPr lang="en-US" dirty="0"/>
              <a:t> </a:t>
            </a:r>
            <a:r>
              <a:rPr lang="en-US" dirty="0"/>
              <a:t>исхране</a:t>
            </a:r>
            <a:r>
              <a:rPr lang="en-US" dirty="0"/>
              <a:t>. </a:t>
            </a:r>
            <a:r>
              <a:rPr lang="en-US" dirty="0"/>
              <a:t>Најугроженији</a:t>
            </a:r>
            <a:r>
              <a:rPr lang="en-US" dirty="0"/>
              <a:t> </a:t>
            </a:r>
            <a:r>
              <a:rPr lang="en-US" dirty="0"/>
              <a:t>су</a:t>
            </a:r>
            <a:r>
              <a:rPr lang="en-US" dirty="0"/>
              <a:t> </a:t>
            </a:r>
            <a:r>
              <a:rPr lang="en-US" dirty="0"/>
              <a:t>мекушци</a:t>
            </a:r>
            <a:r>
              <a:rPr lang="en-US" dirty="0"/>
              <a:t>, </a:t>
            </a:r>
            <a:r>
              <a:rPr lang="en-US" dirty="0"/>
              <a:t>рибе</a:t>
            </a:r>
            <a:r>
              <a:rPr lang="en-US" dirty="0"/>
              <a:t> и </a:t>
            </a:r>
            <a:r>
              <a:rPr lang="en-US" dirty="0"/>
              <a:t>крупни</a:t>
            </a:r>
            <a:r>
              <a:rPr lang="en-US" dirty="0"/>
              <a:t> </a:t>
            </a:r>
            <a:r>
              <a:rPr lang="en-US" dirty="0"/>
              <a:t>морски</a:t>
            </a:r>
            <a:r>
              <a:rPr lang="en-US" dirty="0"/>
              <a:t> </a:t>
            </a:r>
            <a:r>
              <a:rPr lang="en-US" dirty="0"/>
              <a:t>сисари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995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On-screen Show (16:9)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2020-04-03T14:54:45Z</dcterms:modified>
</cp:coreProperties>
</file>