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1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4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9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98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71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09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41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1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75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11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88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88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1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7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2D2D-0F88-4675-8FD7-C329B11AEDB1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298DD2-526B-4005-8C6F-11B9A46387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8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372" y="945931"/>
            <a:ext cx="35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800" b="1" dirty="0" smtClean="0"/>
              <a:t>Водоземци</a:t>
            </a:r>
            <a:endParaRPr lang="hr-HR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372" y="5439103"/>
            <a:ext cx="436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Наставник</a:t>
            </a:r>
            <a:r>
              <a:rPr lang="en-US" sz="2000" b="1" dirty="0"/>
              <a:t>: </a:t>
            </a:r>
            <a:r>
              <a:rPr lang="en-US" sz="2000" b="1" dirty="0"/>
              <a:t>Наталија</a:t>
            </a:r>
            <a:r>
              <a:rPr lang="en-US" sz="2000" b="1" dirty="0"/>
              <a:t> </a:t>
            </a:r>
            <a:r>
              <a:rPr lang="en-US" sz="2000" b="1" dirty="0"/>
              <a:t>Срдић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10670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4" y="488731"/>
            <a:ext cx="8245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Настали су од риба сакоперки јер пуноглавац подсјећа на ове рибе</a:t>
            </a:r>
          </a:p>
          <a:p>
            <a:r>
              <a:rPr lang="ru-RU" sz="2400" dirty="0" smtClean="0"/>
              <a:t>Долази до преласка са воденог начина живота на копнени начин живота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2058391"/>
            <a:ext cx="5413813" cy="2907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27" y="1844566"/>
            <a:ext cx="6510173" cy="4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234" cy="3761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03" y="4083269"/>
            <a:ext cx="791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Живе на влажним мјестима</a:t>
            </a:r>
          </a:p>
          <a:p>
            <a:r>
              <a:rPr lang="ru-RU" sz="2400" dirty="0" smtClean="0"/>
              <a:t>Имају влажну и слузаву кожу, и постоје врсте које имају отровне жлијезде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3489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6703" cy="42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2" y="394138"/>
            <a:ext cx="6022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У водоземце убрајамо:</a:t>
            </a:r>
          </a:p>
          <a:p>
            <a:r>
              <a:rPr lang="sr-Cyrl-CS" sz="2400" dirty="0" smtClean="0"/>
              <a:t>Репате водоземце ( мрмољци, давждењак и човјечија рибица)</a:t>
            </a:r>
          </a:p>
          <a:p>
            <a:r>
              <a:rPr lang="sr-Cyrl-CS" sz="2400" dirty="0" smtClean="0"/>
              <a:t>Безрепати водоземци ( Жабе)</a:t>
            </a:r>
          </a:p>
          <a:p>
            <a:r>
              <a:rPr lang="sr-Cyrl-CS" sz="2400" dirty="0" smtClean="0"/>
              <a:t>Безноги водоземци ( Цецлије)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130"/>
            <a:ext cx="5675586" cy="4524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2333130"/>
            <a:ext cx="5691352" cy="4504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38" y="2333129"/>
            <a:ext cx="6032938" cy="4504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80" y="2333128"/>
            <a:ext cx="6614620" cy="4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6768663" cy="5076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63" y="457200"/>
            <a:ext cx="5423337" cy="55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318645"/>
            <a:ext cx="8623738" cy="60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3" y="0"/>
            <a:ext cx="70682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76" y="709448"/>
            <a:ext cx="4020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Систем органа за варење</a:t>
            </a:r>
          </a:p>
          <a:p>
            <a:r>
              <a:rPr lang="ru-RU" sz="2400" dirty="0" smtClean="0"/>
              <a:t>Водоземци дишу на плућа, пуноглвац на шкрге, а дисање може да буде и путем коже</a:t>
            </a:r>
          </a:p>
          <a:p>
            <a:r>
              <a:rPr lang="ru-RU" sz="2400" dirty="0" smtClean="0"/>
              <a:t>Срце је грађено од двије преткоморе и једне коморе</a:t>
            </a:r>
          </a:p>
          <a:p>
            <a:r>
              <a:rPr lang="ru-RU" sz="2400" dirty="0" smtClean="0"/>
              <a:t>Излучивање преко бубрега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661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0"/>
            <a:ext cx="6248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43601" cy="6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101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</cp:revision>
  <dcterms:created xsi:type="dcterms:W3CDTF">2020-02-26T21:46:24Z</dcterms:created>
  <dcterms:modified xsi:type="dcterms:W3CDTF">2020-02-26T22:14:14Z</dcterms:modified>
</cp:coreProperties>
</file>