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9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9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5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0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C74EB-0A06-4FC2-973B-DAAFDEE6526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02B8-DCE7-49F9-A12D-B84205D0A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7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9 разред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Вјежба </a:t>
            </a:r>
            <a:r>
              <a:rPr lang="sr-Latn-RS" dirty="0" smtClean="0"/>
              <a:t>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6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174" y="0"/>
            <a:ext cx="68596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9 разред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разред</dc:title>
  <dc:creator>Windows User</dc:creator>
  <cp:lastModifiedBy>Dragan</cp:lastModifiedBy>
  <cp:revision>3</cp:revision>
  <dcterms:created xsi:type="dcterms:W3CDTF">2020-03-17T10:27:23Z</dcterms:created>
  <dcterms:modified xsi:type="dcterms:W3CDTF">2020-03-20T20:27:14Z</dcterms:modified>
</cp:coreProperties>
</file>