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1" r:id="rId2"/>
    <p:sldMasterId id="2147483689" r:id="rId3"/>
    <p:sldMasterId id="2147483719" r:id="rId4"/>
    <p:sldMasterId id="2147483737" r:id="rId5"/>
  </p:sldMasterIdLst>
  <p:sldIdLst>
    <p:sldId id="256" r:id="rId6"/>
    <p:sldId id="257" r:id="rId7"/>
    <p:sldId id="259" r:id="rId8"/>
    <p:sldId id="258" r:id="rId9"/>
    <p:sldId id="260" r:id="rId10"/>
    <p:sldId id="288" r:id="rId11"/>
    <p:sldId id="262" r:id="rId12"/>
    <p:sldId id="268" r:id="rId13"/>
    <p:sldId id="270" r:id="rId14"/>
    <p:sldId id="271" r:id="rId15"/>
    <p:sldId id="272" r:id="rId16"/>
    <p:sldId id="273" r:id="rId17"/>
    <p:sldId id="274" r:id="rId18"/>
    <p:sldId id="276" r:id="rId19"/>
    <p:sldId id="279" r:id="rId20"/>
    <p:sldId id="284" r:id="rId21"/>
    <p:sldId id="283"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lena" initials="J" lastIdx="1" clrIdx="0">
    <p:extLst>
      <p:ext uri="{19B8F6BF-5375-455C-9EA6-DF929625EA0E}">
        <p15:presenceInfo xmlns:p15="http://schemas.microsoft.com/office/powerpoint/2012/main" userId="Jele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80" autoAdjust="0"/>
    <p:restoredTop sz="86458" autoAdjust="0"/>
  </p:normalViewPr>
  <p:slideViewPr>
    <p:cSldViewPr snapToGrid="0">
      <p:cViewPr varScale="1">
        <p:scale>
          <a:sx n="76" d="100"/>
          <a:sy n="76" d="100"/>
        </p:scale>
        <p:origin x="366"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pPr/>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6/22/2020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transition spd="slow">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6/22/2020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transition spd="slow">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6/22/2020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transition spd="slow">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transition spd="slow">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transition spd="slow">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solidFill>
                  <a:prstClr val="white">
                    <a:tint val="75000"/>
                    <a:alpha val="60000"/>
                  </a:prstClr>
                </a:solidFill>
              </a:rPr>
              <a:pPr/>
              <a:t>6/22/2020</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902990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solidFill>
                  <a:prstClr val="white">
                    <a:tint val="75000"/>
                    <a:alpha val="60000"/>
                  </a:prstClr>
                </a:solidFill>
              </a:rPr>
              <a:pPr/>
              <a:t>6/22/2020</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541990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pPr/>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transition spd="slow">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solidFill>
                  <a:prstClr val="white">
                    <a:tint val="75000"/>
                    <a:alpha val="60000"/>
                  </a:prstClr>
                </a:solidFill>
              </a:rPr>
              <a:pPr/>
              <a:t>6/22/2020</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96333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smtClean="0">
                <a:solidFill>
                  <a:prstClr val="white">
                    <a:tint val="75000"/>
                    <a:alpha val="60000"/>
                  </a:prstClr>
                </a:solidFill>
              </a:rPr>
              <a:pPr/>
              <a:t>6/22/2020</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2359554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smtClean="0">
                <a:solidFill>
                  <a:prstClr val="white">
                    <a:tint val="75000"/>
                    <a:alpha val="60000"/>
                  </a:prstClr>
                </a:solidFill>
              </a:rPr>
              <a:pPr/>
              <a:t>6/22/2020</a:t>
            </a:fld>
            <a:endParaRPr lang="en-US" dirty="0">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D57F1E4F-1CFF-5643-939E-02111984F56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2515072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solidFill>
                  <a:prstClr val="white">
                    <a:tint val="75000"/>
                    <a:alpha val="60000"/>
                  </a:prstClr>
                </a:solidFill>
              </a:rPr>
              <a:pPr/>
              <a:t>6/22/2020</a:t>
            </a:fld>
            <a:endParaRPr lang="en-US" dirty="0">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5458236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solidFill>
                  <a:prstClr val="white">
                    <a:tint val="75000"/>
                    <a:alpha val="60000"/>
                  </a:prstClr>
                </a:solidFill>
              </a:rPr>
              <a:pPr/>
              <a:t>6/22/2020</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D57F1E4F-1CFF-5643-939E-02111984F56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4293840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solidFill>
                  <a:prstClr val="white">
                    <a:tint val="75000"/>
                    <a:alpha val="60000"/>
                  </a:prstClr>
                </a:solidFill>
              </a:rPr>
              <a:pPr/>
              <a:t>6/22/2020</a:t>
            </a:fld>
            <a:endParaRPr lang="en-US" dirty="0">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D57F1E4F-1CFF-5643-939E-02111984F56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1077110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solidFill>
                  <a:prstClr val="white">
                    <a:tint val="75000"/>
                    <a:alpha val="60000"/>
                  </a:prstClr>
                </a:solidFill>
              </a:rPr>
              <a:pPr/>
              <a:t>6/22/2020</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9995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solidFill>
                  <a:prstClr val="white">
                    <a:tint val="75000"/>
                    <a:alpha val="60000"/>
                  </a:prstClr>
                </a:solidFill>
              </a:rPr>
              <a:pPr/>
              <a:t>6/22/2020</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663921382"/>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solidFill>
                  <a:prstClr val="white">
                    <a:tint val="75000"/>
                    <a:alpha val="60000"/>
                  </a:prstClr>
                </a:solidFill>
              </a:rPr>
              <a:pPr/>
              <a:t>6/22/2020</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586189476"/>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solidFill>
                  <a:prstClr val="white">
                    <a:tint val="75000"/>
                    <a:alpha val="60000"/>
                  </a:prstClr>
                </a:solidFill>
              </a:rPr>
              <a:pPr/>
              <a:t>6/22/2020</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smtClean="0">
                <a:solidFill>
                  <a:prstClr val="white">
                    <a:tint val="75000"/>
                  </a:prstClr>
                </a:solidFill>
              </a:rPr>
              <a:pPr/>
              <a:t>‹#›</a:t>
            </a:fld>
            <a:endParaRPr lang="en-US" dirty="0">
              <a:solidFill>
                <a:prstClr val="white">
                  <a:tint val="75000"/>
                </a:prstClr>
              </a:solidFill>
            </a:endParaRP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rgbClr val="242852">
                    <a:lumMod val="40000"/>
                    <a:lumOff val="60000"/>
                  </a:srgbClr>
                </a:solidFill>
              </a:rPr>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rgbClr val="242852">
                    <a:lumMod val="40000"/>
                    <a:lumOff val="60000"/>
                  </a:srgbClr>
                </a:solidFill>
              </a:rPr>
              <a:t>”</a:t>
            </a:r>
          </a:p>
        </p:txBody>
      </p:sp>
    </p:spTree>
    <p:extLst>
      <p:ext uri="{BB962C8B-B14F-4D97-AF65-F5344CB8AC3E}">
        <p14:creationId xmlns:p14="http://schemas.microsoft.com/office/powerpoint/2010/main" val="378314633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pPr/>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transition spd="slow">
    <p:randomBar dir="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solidFill>
                  <a:prstClr val="white">
                    <a:tint val="75000"/>
                    <a:alpha val="60000"/>
                  </a:prstClr>
                </a:solidFill>
              </a:rPr>
              <a:pPr/>
              <a:t>6/22/2020</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422852534"/>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solidFill>
                  <a:prstClr val="white">
                    <a:tint val="75000"/>
                    <a:alpha val="60000"/>
                  </a:prstClr>
                </a:solidFill>
              </a:rPr>
              <a:pPr/>
              <a:t>6/22/2020</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539776851"/>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solidFill>
                  <a:prstClr val="white">
                    <a:tint val="75000"/>
                    <a:alpha val="60000"/>
                  </a:prstClr>
                </a:solidFill>
              </a:rPr>
              <a:pPr/>
              <a:t>6/22/2020</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424888564"/>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solidFill>
                  <a:prstClr val="white">
                    <a:tint val="75000"/>
                    <a:alpha val="60000"/>
                  </a:prstClr>
                </a:solidFill>
              </a:rPr>
              <a:pPr/>
              <a:t>6/22/2020</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4624700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solidFill>
                  <a:prstClr val="white">
                    <a:tint val="75000"/>
                    <a:alpha val="60000"/>
                  </a:prstClr>
                </a:solidFill>
              </a:rPr>
              <a:pPr/>
              <a:t>6/22/2020</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1850679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sr-Latn-B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sr-Latn-BA"/>
          </a:p>
        </p:txBody>
      </p:sp>
      <p:sp>
        <p:nvSpPr>
          <p:cNvPr id="4" name="Date Placeholder 3"/>
          <p:cNvSpPr>
            <a:spLocks noGrp="1"/>
          </p:cNvSpPr>
          <p:nvPr>
            <p:ph type="dt" sz="half" idx="10"/>
          </p:nvPr>
        </p:nvSpPr>
        <p:spPr/>
        <p:txBody>
          <a:bodyPr/>
          <a:lstStyle/>
          <a:p>
            <a:fld id="{7F9DBACF-0E15-4B14-B38D-F21A94CDE504}" type="datetimeFigureOut">
              <a:rPr lang="sr-Latn-BA" smtClean="0">
                <a:solidFill>
                  <a:prstClr val="black">
                    <a:tint val="75000"/>
                  </a:prstClr>
                </a:solidFill>
              </a:rPr>
              <a:pPr/>
              <a:t>22.6.2020.</a:t>
            </a:fld>
            <a:endParaRPr lang="sr-Latn-BA">
              <a:solidFill>
                <a:prstClr val="black">
                  <a:tint val="75000"/>
                </a:prstClr>
              </a:solidFill>
            </a:endParaRPr>
          </a:p>
        </p:txBody>
      </p:sp>
      <p:sp>
        <p:nvSpPr>
          <p:cNvPr id="5" name="Footer Placeholder 4"/>
          <p:cNvSpPr>
            <a:spLocks noGrp="1"/>
          </p:cNvSpPr>
          <p:nvPr>
            <p:ph type="ftr" sz="quarter" idx="11"/>
          </p:nvPr>
        </p:nvSpPr>
        <p:spPr/>
        <p:txBody>
          <a:bodyPr/>
          <a:lstStyle/>
          <a:p>
            <a:endParaRPr lang="sr-Latn-BA">
              <a:solidFill>
                <a:prstClr val="black">
                  <a:tint val="75000"/>
                </a:prstClr>
              </a:solidFill>
            </a:endParaRPr>
          </a:p>
        </p:txBody>
      </p:sp>
      <p:sp>
        <p:nvSpPr>
          <p:cNvPr id="6" name="Slide Number Placeholder 5"/>
          <p:cNvSpPr>
            <a:spLocks noGrp="1"/>
          </p:cNvSpPr>
          <p:nvPr>
            <p:ph type="sldNum" sz="quarter" idx="12"/>
          </p:nvPr>
        </p:nvSpPr>
        <p:spPr/>
        <p:txBody>
          <a:bodyPr/>
          <a:lstStyle/>
          <a:p>
            <a:fld id="{6B66F3E8-D860-485E-9DAC-437ED277CF44}" type="slidenum">
              <a:rPr lang="sr-Latn-BA" smtClean="0">
                <a:solidFill>
                  <a:prstClr val="black">
                    <a:tint val="75000"/>
                  </a:prstClr>
                </a:solidFill>
              </a:rPr>
              <a:pPr/>
              <a:t>‹#›</a:t>
            </a:fld>
            <a:endParaRPr lang="sr-Latn-BA">
              <a:solidFill>
                <a:prstClr val="black">
                  <a:tint val="75000"/>
                </a:prstClr>
              </a:solidFill>
            </a:endParaRPr>
          </a:p>
        </p:txBody>
      </p:sp>
    </p:spTree>
    <p:extLst>
      <p:ext uri="{BB962C8B-B14F-4D97-AF65-F5344CB8AC3E}">
        <p14:creationId xmlns:p14="http://schemas.microsoft.com/office/powerpoint/2010/main" val="668504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B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4" name="Date Placeholder 3"/>
          <p:cNvSpPr>
            <a:spLocks noGrp="1"/>
          </p:cNvSpPr>
          <p:nvPr>
            <p:ph type="dt" sz="half" idx="10"/>
          </p:nvPr>
        </p:nvSpPr>
        <p:spPr/>
        <p:txBody>
          <a:bodyPr/>
          <a:lstStyle/>
          <a:p>
            <a:fld id="{7F9DBACF-0E15-4B14-B38D-F21A94CDE504}" type="datetimeFigureOut">
              <a:rPr lang="sr-Latn-BA" smtClean="0">
                <a:solidFill>
                  <a:prstClr val="black">
                    <a:tint val="75000"/>
                  </a:prstClr>
                </a:solidFill>
              </a:rPr>
              <a:pPr/>
              <a:t>22.6.2020.</a:t>
            </a:fld>
            <a:endParaRPr lang="sr-Latn-BA">
              <a:solidFill>
                <a:prstClr val="black">
                  <a:tint val="75000"/>
                </a:prstClr>
              </a:solidFill>
            </a:endParaRPr>
          </a:p>
        </p:txBody>
      </p:sp>
      <p:sp>
        <p:nvSpPr>
          <p:cNvPr id="5" name="Footer Placeholder 4"/>
          <p:cNvSpPr>
            <a:spLocks noGrp="1"/>
          </p:cNvSpPr>
          <p:nvPr>
            <p:ph type="ftr" sz="quarter" idx="11"/>
          </p:nvPr>
        </p:nvSpPr>
        <p:spPr/>
        <p:txBody>
          <a:bodyPr/>
          <a:lstStyle/>
          <a:p>
            <a:endParaRPr lang="sr-Latn-BA">
              <a:solidFill>
                <a:prstClr val="black">
                  <a:tint val="75000"/>
                </a:prstClr>
              </a:solidFill>
            </a:endParaRPr>
          </a:p>
        </p:txBody>
      </p:sp>
      <p:sp>
        <p:nvSpPr>
          <p:cNvPr id="6" name="Slide Number Placeholder 5"/>
          <p:cNvSpPr>
            <a:spLocks noGrp="1"/>
          </p:cNvSpPr>
          <p:nvPr>
            <p:ph type="sldNum" sz="quarter" idx="12"/>
          </p:nvPr>
        </p:nvSpPr>
        <p:spPr/>
        <p:txBody>
          <a:bodyPr/>
          <a:lstStyle/>
          <a:p>
            <a:fld id="{6B66F3E8-D860-485E-9DAC-437ED277CF44}" type="slidenum">
              <a:rPr lang="sr-Latn-BA" smtClean="0">
                <a:solidFill>
                  <a:prstClr val="black">
                    <a:tint val="75000"/>
                  </a:prstClr>
                </a:solidFill>
              </a:rPr>
              <a:pPr/>
              <a:t>‹#›</a:t>
            </a:fld>
            <a:endParaRPr lang="sr-Latn-BA">
              <a:solidFill>
                <a:prstClr val="black">
                  <a:tint val="75000"/>
                </a:prstClr>
              </a:solidFill>
            </a:endParaRPr>
          </a:p>
        </p:txBody>
      </p:sp>
    </p:spTree>
    <p:extLst>
      <p:ext uri="{BB962C8B-B14F-4D97-AF65-F5344CB8AC3E}">
        <p14:creationId xmlns:p14="http://schemas.microsoft.com/office/powerpoint/2010/main" val="257893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sr-Latn-B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F9DBACF-0E15-4B14-B38D-F21A94CDE504}" type="datetimeFigureOut">
              <a:rPr lang="sr-Latn-BA" smtClean="0">
                <a:solidFill>
                  <a:prstClr val="black">
                    <a:tint val="75000"/>
                  </a:prstClr>
                </a:solidFill>
              </a:rPr>
              <a:pPr/>
              <a:t>22.6.2020.</a:t>
            </a:fld>
            <a:endParaRPr lang="sr-Latn-BA">
              <a:solidFill>
                <a:prstClr val="black">
                  <a:tint val="75000"/>
                </a:prstClr>
              </a:solidFill>
            </a:endParaRPr>
          </a:p>
        </p:txBody>
      </p:sp>
      <p:sp>
        <p:nvSpPr>
          <p:cNvPr id="5" name="Footer Placeholder 4"/>
          <p:cNvSpPr>
            <a:spLocks noGrp="1"/>
          </p:cNvSpPr>
          <p:nvPr>
            <p:ph type="ftr" sz="quarter" idx="11"/>
          </p:nvPr>
        </p:nvSpPr>
        <p:spPr/>
        <p:txBody>
          <a:bodyPr/>
          <a:lstStyle/>
          <a:p>
            <a:endParaRPr lang="sr-Latn-BA">
              <a:solidFill>
                <a:prstClr val="black">
                  <a:tint val="75000"/>
                </a:prstClr>
              </a:solidFill>
            </a:endParaRPr>
          </a:p>
        </p:txBody>
      </p:sp>
      <p:sp>
        <p:nvSpPr>
          <p:cNvPr id="6" name="Slide Number Placeholder 5"/>
          <p:cNvSpPr>
            <a:spLocks noGrp="1"/>
          </p:cNvSpPr>
          <p:nvPr>
            <p:ph type="sldNum" sz="quarter" idx="12"/>
          </p:nvPr>
        </p:nvSpPr>
        <p:spPr/>
        <p:txBody>
          <a:bodyPr/>
          <a:lstStyle/>
          <a:p>
            <a:fld id="{6B66F3E8-D860-485E-9DAC-437ED277CF44}" type="slidenum">
              <a:rPr lang="sr-Latn-BA" smtClean="0">
                <a:solidFill>
                  <a:prstClr val="black">
                    <a:tint val="75000"/>
                  </a:prstClr>
                </a:solidFill>
              </a:rPr>
              <a:pPr/>
              <a:t>‹#›</a:t>
            </a:fld>
            <a:endParaRPr lang="sr-Latn-BA">
              <a:solidFill>
                <a:prstClr val="black">
                  <a:tint val="75000"/>
                </a:prstClr>
              </a:solidFill>
            </a:endParaRPr>
          </a:p>
        </p:txBody>
      </p:sp>
    </p:spTree>
    <p:extLst>
      <p:ext uri="{BB962C8B-B14F-4D97-AF65-F5344CB8AC3E}">
        <p14:creationId xmlns:p14="http://schemas.microsoft.com/office/powerpoint/2010/main" val="753150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BA"/>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5" name="Date Placeholder 4"/>
          <p:cNvSpPr>
            <a:spLocks noGrp="1"/>
          </p:cNvSpPr>
          <p:nvPr>
            <p:ph type="dt" sz="half" idx="10"/>
          </p:nvPr>
        </p:nvSpPr>
        <p:spPr/>
        <p:txBody>
          <a:bodyPr/>
          <a:lstStyle/>
          <a:p>
            <a:fld id="{7F9DBACF-0E15-4B14-B38D-F21A94CDE504}" type="datetimeFigureOut">
              <a:rPr lang="sr-Latn-BA" smtClean="0">
                <a:solidFill>
                  <a:prstClr val="black">
                    <a:tint val="75000"/>
                  </a:prstClr>
                </a:solidFill>
              </a:rPr>
              <a:pPr/>
              <a:t>22.6.2020.</a:t>
            </a:fld>
            <a:endParaRPr lang="sr-Latn-BA">
              <a:solidFill>
                <a:prstClr val="black">
                  <a:tint val="75000"/>
                </a:prstClr>
              </a:solidFill>
            </a:endParaRPr>
          </a:p>
        </p:txBody>
      </p:sp>
      <p:sp>
        <p:nvSpPr>
          <p:cNvPr id="6" name="Footer Placeholder 5"/>
          <p:cNvSpPr>
            <a:spLocks noGrp="1"/>
          </p:cNvSpPr>
          <p:nvPr>
            <p:ph type="ftr" sz="quarter" idx="11"/>
          </p:nvPr>
        </p:nvSpPr>
        <p:spPr/>
        <p:txBody>
          <a:bodyPr/>
          <a:lstStyle/>
          <a:p>
            <a:endParaRPr lang="sr-Latn-BA">
              <a:solidFill>
                <a:prstClr val="black">
                  <a:tint val="75000"/>
                </a:prstClr>
              </a:solidFill>
            </a:endParaRPr>
          </a:p>
        </p:txBody>
      </p:sp>
      <p:sp>
        <p:nvSpPr>
          <p:cNvPr id="7" name="Slide Number Placeholder 6"/>
          <p:cNvSpPr>
            <a:spLocks noGrp="1"/>
          </p:cNvSpPr>
          <p:nvPr>
            <p:ph type="sldNum" sz="quarter" idx="12"/>
          </p:nvPr>
        </p:nvSpPr>
        <p:spPr/>
        <p:txBody>
          <a:bodyPr/>
          <a:lstStyle/>
          <a:p>
            <a:fld id="{6B66F3E8-D860-485E-9DAC-437ED277CF44}" type="slidenum">
              <a:rPr lang="sr-Latn-BA" smtClean="0">
                <a:solidFill>
                  <a:prstClr val="black">
                    <a:tint val="75000"/>
                  </a:prstClr>
                </a:solidFill>
              </a:rPr>
              <a:pPr/>
              <a:t>‹#›</a:t>
            </a:fld>
            <a:endParaRPr lang="sr-Latn-BA">
              <a:solidFill>
                <a:prstClr val="black">
                  <a:tint val="75000"/>
                </a:prstClr>
              </a:solidFill>
            </a:endParaRPr>
          </a:p>
        </p:txBody>
      </p:sp>
    </p:spTree>
    <p:extLst>
      <p:ext uri="{BB962C8B-B14F-4D97-AF65-F5344CB8AC3E}">
        <p14:creationId xmlns:p14="http://schemas.microsoft.com/office/powerpoint/2010/main" val="12383558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sr-Latn-B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7" name="Date Placeholder 6"/>
          <p:cNvSpPr>
            <a:spLocks noGrp="1"/>
          </p:cNvSpPr>
          <p:nvPr>
            <p:ph type="dt" sz="half" idx="10"/>
          </p:nvPr>
        </p:nvSpPr>
        <p:spPr/>
        <p:txBody>
          <a:bodyPr/>
          <a:lstStyle/>
          <a:p>
            <a:fld id="{7F9DBACF-0E15-4B14-B38D-F21A94CDE504}" type="datetimeFigureOut">
              <a:rPr lang="sr-Latn-BA" smtClean="0">
                <a:solidFill>
                  <a:prstClr val="black">
                    <a:tint val="75000"/>
                  </a:prstClr>
                </a:solidFill>
              </a:rPr>
              <a:pPr/>
              <a:t>22.6.2020.</a:t>
            </a:fld>
            <a:endParaRPr lang="sr-Latn-BA">
              <a:solidFill>
                <a:prstClr val="black">
                  <a:tint val="75000"/>
                </a:prstClr>
              </a:solidFill>
            </a:endParaRPr>
          </a:p>
        </p:txBody>
      </p:sp>
      <p:sp>
        <p:nvSpPr>
          <p:cNvPr id="8" name="Footer Placeholder 7"/>
          <p:cNvSpPr>
            <a:spLocks noGrp="1"/>
          </p:cNvSpPr>
          <p:nvPr>
            <p:ph type="ftr" sz="quarter" idx="11"/>
          </p:nvPr>
        </p:nvSpPr>
        <p:spPr/>
        <p:txBody>
          <a:bodyPr/>
          <a:lstStyle/>
          <a:p>
            <a:endParaRPr lang="sr-Latn-BA">
              <a:solidFill>
                <a:prstClr val="black">
                  <a:tint val="75000"/>
                </a:prstClr>
              </a:solidFill>
            </a:endParaRPr>
          </a:p>
        </p:txBody>
      </p:sp>
      <p:sp>
        <p:nvSpPr>
          <p:cNvPr id="9" name="Slide Number Placeholder 8"/>
          <p:cNvSpPr>
            <a:spLocks noGrp="1"/>
          </p:cNvSpPr>
          <p:nvPr>
            <p:ph type="sldNum" sz="quarter" idx="12"/>
          </p:nvPr>
        </p:nvSpPr>
        <p:spPr/>
        <p:txBody>
          <a:bodyPr/>
          <a:lstStyle/>
          <a:p>
            <a:fld id="{6B66F3E8-D860-485E-9DAC-437ED277CF44}" type="slidenum">
              <a:rPr lang="sr-Latn-BA" smtClean="0">
                <a:solidFill>
                  <a:prstClr val="black">
                    <a:tint val="75000"/>
                  </a:prstClr>
                </a:solidFill>
              </a:rPr>
              <a:pPr/>
              <a:t>‹#›</a:t>
            </a:fld>
            <a:endParaRPr lang="sr-Latn-BA">
              <a:solidFill>
                <a:prstClr val="black">
                  <a:tint val="75000"/>
                </a:prstClr>
              </a:solidFill>
            </a:endParaRPr>
          </a:p>
        </p:txBody>
      </p:sp>
    </p:spTree>
    <p:extLst>
      <p:ext uri="{BB962C8B-B14F-4D97-AF65-F5344CB8AC3E}">
        <p14:creationId xmlns:p14="http://schemas.microsoft.com/office/powerpoint/2010/main" val="2103550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pPr/>
              <a:t>6/22/2020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transition spd="slow">
    <p:randomBar dir="ver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BA"/>
          </a:p>
        </p:txBody>
      </p:sp>
      <p:sp>
        <p:nvSpPr>
          <p:cNvPr id="3" name="Date Placeholder 2"/>
          <p:cNvSpPr>
            <a:spLocks noGrp="1"/>
          </p:cNvSpPr>
          <p:nvPr>
            <p:ph type="dt" sz="half" idx="10"/>
          </p:nvPr>
        </p:nvSpPr>
        <p:spPr/>
        <p:txBody>
          <a:bodyPr/>
          <a:lstStyle/>
          <a:p>
            <a:fld id="{7F9DBACF-0E15-4B14-B38D-F21A94CDE504}" type="datetimeFigureOut">
              <a:rPr lang="sr-Latn-BA" smtClean="0">
                <a:solidFill>
                  <a:prstClr val="black">
                    <a:tint val="75000"/>
                  </a:prstClr>
                </a:solidFill>
              </a:rPr>
              <a:pPr/>
              <a:t>22.6.2020.</a:t>
            </a:fld>
            <a:endParaRPr lang="sr-Latn-BA">
              <a:solidFill>
                <a:prstClr val="black">
                  <a:tint val="75000"/>
                </a:prstClr>
              </a:solidFill>
            </a:endParaRPr>
          </a:p>
        </p:txBody>
      </p:sp>
      <p:sp>
        <p:nvSpPr>
          <p:cNvPr id="4" name="Footer Placeholder 3"/>
          <p:cNvSpPr>
            <a:spLocks noGrp="1"/>
          </p:cNvSpPr>
          <p:nvPr>
            <p:ph type="ftr" sz="quarter" idx="11"/>
          </p:nvPr>
        </p:nvSpPr>
        <p:spPr/>
        <p:txBody>
          <a:bodyPr/>
          <a:lstStyle/>
          <a:p>
            <a:endParaRPr lang="sr-Latn-BA">
              <a:solidFill>
                <a:prstClr val="black">
                  <a:tint val="75000"/>
                </a:prstClr>
              </a:solidFill>
            </a:endParaRPr>
          </a:p>
        </p:txBody>
      </p:sp>
      <p:sp>
        <p:nvSpPr>
          <p:cNvPr id="5" name="Slide Number Placeholder 4"/>
          <p:cNvSpPr>
            <a:spLocks noGrp="1"/>
          </p:cNvSpPr>
          <p:nvPr>
            <p:ph type="sldNum" sz="quarter" idx="12"/>
          </p:nvPr>
        </p:nvSpPr>
        <p:spPr/>
        <p:txBody>
          <a:bodyPr/>
          <a:lstStyle/>
          <a:p>
            <a:fld id="{6B66F3E8-D860-485E-9DAC-437ED277CF44}" type="slidenum">
              <a:rPr lang="sr-Latn-BA" smtClean="0">
                <a:solidFill>
                  <a:prstClr val="black">
                    <a:tint val="75000"/>
                  </a:prstClr>
                </a:solidFill>
              </a:rPr>
              <a:pPr/>
              <a:t>‹#›</a:t>
            </a:fld>
            <a:endParaRPr lang="sr-Latn-BA">
              <a:solidFill>
                <a:prstClr val="black">
                  <a:tint val="75000"/>
                </a:prstClr>
              </a:solidFill>
            </a:endParaRPr>
          </a:p>
        </p:txBody>
      </p:sp>
    </p:spTree>
    <p:extLst>
      <p:ext uri="{BB962C8B-B14F-4D97-AF65-F5344CB8AC3E}">
        <p14:creationId xmlns:p14="http://schemas.microsoft.com/office/powerpoint/2010/main" val="27826752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9DBACF-0E15-4B14-B38D-F21A94CDE504}" type="datetimeFigureOut">
              <a:rPr lang="sr-Latn-BA" smtClean="0">
                <a:solidFill>
                  <a:prstClr val="black">
                    <a:tint val="75000"/>
                  </a:prstClr>
                </a:solidFill>
              </a:rPr>
              <a:pPr/>
              <a:t>22.6.2020.</a:t>
            </a:fld>
            <a:endParaRPr lang="sr-Latn-BA">
              <a:solidFill>
                <a:prstClr val="black">
                  <a:tint val="75000"/>
                </a:prstClr>
              </a:solidFill>
            </a:endParaRPr>
          </a:p>
        </p:txBody>
      </p:sp>
      <p:sp>
        <p:nvSpPr>
          <p:cNvPr id="3" name="Footer Placeholder 2"/>
          <p:cNvSpPr>
            <a:spLocks noGrp="1"/>
          </p:cNvSpPr>
          <p:nvPr>
            <p:ph type="ftr" sz="quarter" idx="11"/>
          </p:nvPr>
        </p:nvSpPr>
        <p:spPr/>
        <p:txBody>
          <a:bodyPr/>
          <a:lstStyle/>
          <a:p>
            <a:endParaRPr lang="sr-Latn-BA">
              <a:solidFill>
                <a:prstClr val="black">
                  <a:tint val="75000"/>
                </a:prstClr>
              </a:solidFill>
            </a:endParaRPr>
          </a:p>
        </p:txBody>
      </p:sp>
      <p:sp>
        <p:nvSpPr>
          <p:cNvPr id="4" name="Slide Number Placeholder 3"/>
          <p:cNvSpPr>
            <a:spLocks noGrp="1"/>
          </p:cNvSpPr>
          <p:nvPr>
            <p:ph type="sldNum" sz="quarter" idx="12"/>
          </p:nvPr>
        </p:nvSpPr>
        <p:spPr/>
        <p:txBody>
          <a:bodyPr/>
          <a:lstStyle/>
          <a:p>
            <a:fld id="{6B66F3E8-D860-485E-9DAC-437ED277CF44}" type="slidenum">
              <a:rPr lang="sr-Latn-BA" smtClean="0">
                <a:solidFill>
                  <a:prstClr val="black">
                    <a:tint val="75000"/>
                  </a:prstClr>
                </a:solidFill>
              </a:rPr>
              <a:pPr/>
              <a:t>‹#›</a:t>
            </a:fld>
            <a:endParaRPr lang="sr-Latn-BA">
              <a:solidFill>
                <a:prstClr val="black">
                  <a:tint val="75000"/>
                </a:prstClr>
              </a:solidFill>
            </a:endParaRPr>
          </a:p>
        </p:txBody>
      </p:sp>
    </p:spTree>
    <p:extLst>
      <p:ext uri="{BB962C8B-B14F-4D97-AF65-F5344CB8AC3E}">
        <p14:creationId xmlns:p14="http://schemas.microsoft.com/office/powerpoint/2010/main" val="15972812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sr-Latn-B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F9DBACF-0E15-4B14-B38D-F21A94CDE504}" type="datetimeFigureOut">
              <a:rPr lang="sr-Latn-BA" smtClean="0">
                <a:solidFill>
                  <a:prstClr val="black">
                    <a:tint val="75000"/>
                  </a:prstClr>
                </a:solidFill>
              </a:rPr>
              <a:pPr/>
              <a:t>22.6.2020.</a:t>
            </a:fld>
            <a:endParaRPr lang="sr-Latn-BA">
              <a:solidFill>
                <a:prstClr val="black">
                  <a:tint val="75000"/>
                </a:prstClr>
              </a:solidFill>
            </a:endParaRPr>
          </a:p>
        </p:txBody>
      </p:sp>
      <p:sp>
        <p:nvSpPr>
          <p:cNvPr id="6" name="Footer Placeholder 5"/>
          <p:cNvSpPr>
            <a:spLocks noGrp="1"/>
          </p:cNvSpPr>
          <p:nvPr>
            <p:ph type="ftr" sz="quarter" idx="11"/>
          </p:nvPr>
        </p:nvSpPr>
        <p:spPr/>
        <p:txBody>
          <a:bodyPr/>
          <a:lstStyle/>
          <a:p>
            <a:endParaRPr lang="sr-Latn-BA">
              <a:solidFill>
                <a:prstClr val="black">
                  <a:tint val="75000"/>
                </a:prstClr>
              </a:solidFill>
            </a:endParaRPr>
          </a:p>
        </p:txBody>
      </p:sp>
      <p:sp>
        <p:nvSpPr>
          <p:cNvPr id="7" name="Slide Number Placeholder 6"/>
          <p:cNvSpPr>
            <a:spLocks noGrp="1"/>
          </p:cNvSpPr>
          <p:nvPr>
            <p:ph type="sldNum" sz="quarter" idx="12"/>
          </p:nvPr>
        </p:nvSpPr>
        <p:spPr/>
        <p:txBody>
          <a:bodyPr/>
          <a:lstStyle/>
          <a:p>
            <a:fld id="{6B66F3E8-D860-485E-9DAC-437ED277CF44}" type="slidenum">
              <a:rPr lang="sr-Latn-BA" smtClean="0">
                <a:solidFill>
                  <a:prstClr val="black">
                    <a:tint val="75000"/>
                  </a:prstClr>
                </a:solidFill>
              </a:rPr>
              <a:pPr/>
              <a:t>‹#›</a:t>
            </a:fld>
            <a:endParaRPr lang="sr-Latn-BA">
              <a:solidFill>
                <a:prstClr val="black">
                  <a:tint val="75000"/>
                </a:prstClr>
              </a:solidFill>
            </a:endParaRPr>
          </a:p>
        </p:txBody>
      </p:sp>
    </p:spTree>
    <p:extLst>
      <p:ext uri="{BB962C8B-B14F-4D97-AF65-F5344CB8AC3E}">
        <p14:creationId xmlns:p14="http://schemas.microsoft.com/office/powerpoint/2010/main" val="17181136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sr-Latn-B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Latn-B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F9DBACF-0E15-4B14-B38D-F21A94CDE504}" type="datetimeFigureOut">
              <a:rPr lang="sr-Latn-BA" smtClean="0">
                <a:solidFill>
                  <a:prstClr val="black">
                    <a:tint val="75000"/>
                  </a:prstClr>
                </a:solidFill>
              </a:rPr>
              <a:pPr/>
              <a:t>22.6.2020.</a:t>
            </a:fld>
            <a:endParaRPr lang="sr-Latn-BA">
              <a:solidFill>
                <a:prstClr val="black">
                  <a:tint val="75000"/>
                </a:prstClr>
              </a:solidFill>
            </a:endParaRPr>
          </a:p>
        </p:txBody>
      </p:sp>
      <p:sp>
        <p:nvSpPr>
          <p:cNvPr id="6" name="Footer Placeholder 5"/>
          <p:cNvSpPr>
            <a:spLocks noGrp="1"/>
          </p:cNvSpPr>
          <p:nvPr>
            <p:ph type="ftr" sz="quarter" idx="11"/>
          </p:nvPr>
        </p:nvSpPr>
        <p:spPr/>
        <p:txBody>
          <a:bodyPr/>
          <a:lstStyle/>
          <a:p>
            <a:endParaRPr lang="sr-Latn-BA">
              <a:solidFill>
                <a:prstClr val="black">
                  <a:tint val="75000"/>
                </a:prstClr>
              </a:solidFill>
            </a:endParaRPr>
          </a:p>
        </p:txBody>
      </p:sp>
      <p:sp>
        <p:nvSpPr>
          <p:cNvPr id="7" name="Slide Number Placeholder 6"/>
          <p:cNvSpPr>
            <a:spLocks noGrp="1"/>
          </p:cNvSpPr>
          <p:nvPr>
            <p:ph type="sldNum" sz="quarter" idx="12"/>
          </p:nvPr>
        </p:nvSpPr>
        <p:spPr/>
        <p:txBody>
          <a:bodyPr/>
          <a:lstStyle/>
          <a:p>
            <a:fld id="{6B66F3E8-D860-485E-9DAC-437ED277CF44}" type="slidenum">
              <a:rPr lang="sr-Latn-BA" smtClean="0">
                <a:solidFill>
                  <a:prstClr val="black">
                    <a:tint val="75000"/>
                  </a:prstClr>
                </a:solidFill>
              </a:rPr>
              <a:pPr/>
              <a:t>‹#›</a:t>
            </a:fld>
            <a:endParaRPr lang="sr-Latn-BA">
              <a:solidFill>
                <a:prstClr val="black">
                  <a:tint val="75000"/>
                </a:prstClr>
              </a:solidFill>
            </a:endParaRPr>
          </a:p>
        </p:txBody>
      </p:sp>
    </p:spTree>
    <p:extLst>
      <p:ext uri="{BB962C8B-B14F-4D97-AF65-F5344CB8AC3E}">
        <p14:creationId xmlns:p14="http://schemas.microsoft.com/office/powerpoint/2010/main" val="6808605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B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4" name="Date Placeholder 3"/>
          <p:cNvSpPr>
            <a:spLocks noGrp="1"/>
          </p:cNvSpPr>
          <p:nvPr>
            <p:ph type="dt" sz="half" idx="10"/>
          </p:nvPr>
        </p:nvSpPr>
        <p:spPr/>
        <p:txBody>
          <a:bodyPr/>
          <a:lstStyle/>
          <a:p>
            <a:fld id="{7F9DBACF-0E15-4B14-B38D-F21A94CDE504}" type="datetimeFigureOut">
              <a:rPr lang="sr-Latn-BA" smtClean="0">
                <a:solidFill>
                  <a:prstClr val="black">
                    <a:tint val="75000"/>
                  </a:prstClr>
                </a:solidFill>
              </a:rPr>
              <a:pPr/>
              <a:t>22.6.2020.</a:t>
            </a:fld>
            <a:endParaRPr lang="sr-Latn-BA">
              <a:solidFill>
                <a:prstClr val="black">
                  <a:tint val="75000"/>
                </a:prstClr>
              </a:solidFill>
            </a:endParaRPr>
          </a:p>
        </p:txBody>
      </p:sp>
      <p:sp>
        <p:nvSpPr>
          <p:cNvPr id="5" name="Footer Placeholder 4"/>
          <p:cNvSpPr>
            <a:spLocks noGrp="1"/>
          </p:cNvSpPr>
          <p:nvPr>
            <p:ph type="ftr" sz="quarter" idx="11"/>
          </p:nvPr>
        </p:nvSpPr>
        <p:spPr/>
        <p:txBody>
          <a:bodyPr/>
          <a:lstStyle/>
          <a:p>
            <a:endParaRPr lang="sr-Latn-BA">
              <a:solidFill>
                <a:prstClr val="black">
                  <a:tint val="75000"/>
                </a:prstClr>
              </a:solidFill>
            </a:endParaRPr>
          </a:p>
        </p:txBody>
      </p:sp>
      <p:sp>
        <p:nvSpPr>
          <p:cNvPr id="6" name="Slide Number Placeholder 5"/>
          <p:cNvSpPr>
            <a:spLocks noGrp="1"/>
          </p:cNvSpPr>
          <p:nvPr>
            <p:ph type="sldNum" sz="quarter" idx="12"/>
          </p:nvPr>
        </p:nvSpPr>
        <p:spPr/>
        <p:txBody>
          <a:bodyPr/>
          <a:lstStyle/>
          <a:p>
            <a:fld id="{6B66F3E8-D860-485E-9DAC-437ED277CF44}" type="slidenum">
              <a:rPr lang="sr-Latn-BA" smtClean="0">
                <a:solidFill>
                  <a:prstClr val="black">
                    <a:tint val="75000"/>
                  </a:prstClr>
                </a:solidFill>
              </a:rPr>
              <a:pPr/>
              <a:t>‹#›</a:t>
            </a:fld>
            <a:endParaRPr lang="sr-Latn-BA">
              <a:solidFill>
                <a:prstClr val="black">
                  <a:tint val="75000"/>
                </a:prstClr>
              </a:solidFill>
            </a:endParaRPr>
          </a:p>
        </p:txBody>
      </p:sp>
    </p:spTree>
    <p:extLst>
      <p:ext uri="{BB962C8B-B14F-4D97-AF65-F5344CB8AC3E}">
        <p14:creationId xmlns:p14="http://schemas.microsoft.com/office/powerpoint/2010/main" val="31465241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sr-Latn-B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4" name="Date Placeholder 3"/>
          <p:cNvSpPr>
            <a:spLocks noGrp="1"/>
          </p:cNvSpPr>
          <p:nvPr>
            <p:ph type="dt" sz="half" idx="10"/>
          </p:nvPr>
        </p:nvSpPr>
        <p:spPr/>
        <p:txBody>
          <a:bodyPr/>
          <a:lstStyle/>
          <a:p>
            <a:fld id="{7F9DBACF-0E15-4B14-B38D-F21A94CDE504}" type="datetimeFigureOut">
              <a:rPr lang="sr-Latn-BA" smtClean="0">
                <a:solidFill>
                  <a:prstClr val="black">
                    <a:tint val="75000"/>
                  </a:prstClr>
                </a:solidFill>
              </a:rPr>
              <a:pPr/>
              <a:t>22.6.2020.</a:t>
            </a:fld>
            <a:endParaRPr lang="sr-Latn-BA">
              <a:solidFill>
                <a:prstClr val="black">
                  <a:tint val="75000"/>
                </a:prstClr>
              </a:solidFill>
            </a:endParaRPr>
          </a:p>
        </p:txBody>
      </p:sp>
      <p:sp>
        <p:nvSpPr>
          <p:cNvPr id="5" name="Footer Placeholder 4"/>
          <p:cNvSpPr>
            <a:spLocks noGrp="1"/>
          </p:cNvSpPr>
          <p:nvPr>
            <p:ph type="ftr" sz="quarter" idx="11"/>
          </p:nvPr>
        </p:nvSpPr>
        <p:spPr/>
        <p:txBody>
          <a:bodyPr/>
          <a:lstStyle/>
          <a:p>
            <a:endParaRPr lang="sr-Latn-BA">
              <a:solidFill>
                <a:prstClr val="black">
                  <a:tint val="75000"/>
                </a:prstClr>
              </a:solidFill>
            </a:endParaRPr>
          </a:p>
        </p:txBody>
      </p:sp>
      <p:sp>
        <p:nvSpPr>
          <p:cNvPr id="6" name="Slide Number Placeholder 5"/>
          <p:cNvSpPr>
            <a:spLocks noGrp="1"/>
          </p:cNvSpPr>
          <p:nvPr>
            <p:ph type="sldNum" sz="quarter" idx="12"/>
          </p:nvPr>
        </p:nvSpPr>
        <p:spPr/>
        <p:txBody>
          <a:bodyPr/>
          <a:lstStyle/>
          <a:p>
            <a:fld id="{6B66F3E8-D860-485E-9DAC-437ED277CF44}" type="slidenum">
              <a:rPr lang="sr-Latn-BA" smtClean="0">
                <a:solidFill>
                  <a:prstClr val="black">
                    <a:tint val="75000"/>
                  </a:prstClr>
                </a:solidFill>
              </a:rPr>
              <a:pPr/>
              <a:t>‹#›</a:t>
            </a:fld>
            <a:endParaRPr lang="sr-Latn-BA">
              <a:solidFill>
                <a:prstClr val="black">
                  <a:tint val="75000"/>
                </a:prstClr>
              </a:solidFill>
            </a:endParaRPr>
          </a:p>
        </p:txBody>
      </p:sp>
    </p:spTree>
    <p:extLst>
      <p:ext uri="{BB962C8B-B14F-4D97-AF65-F5344CB8AC3E}">
        <p14:creationId xmlns:p14="http://schemas.microsoft.com/office/powerpoint/2010/main" val="27506783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solidFill>
                  <a:srgbClr val="537D0B">
                    <a:lumMod val="50000"/>
                  </a:srgbClr>
                </a:solidFill>
              </a:rPr>
              <a:pPr/>
              <a:t>6/22/2020</a:t>
            </a:fld>
            <a:endParaRPr lang="en-US" dirty="0">
              <a:solidFill>
                <a:srgbClr val="537D0B">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537D0B">
                  <a:lumMod val="50000"/>
                </a:srgb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smtClean="0">
                <a:solidFill>
                  <a:srgbClr val="537D0B">
                    <a:lumMod val="50000"/>
                  </a:srgbClr>
                </a:solidFill>
              </a:rPr>
              <a:pPr/>
              <a:t>‹#›</a:t>
            </a:fld>
            <a:endParaRPr lang="en-US" dirty="0">
              <a:solidFill>
                <a:srgbClr val="537D0B">
                  <a:lumMod val="50000"/>
                </a:srgbClr>
              </a:solidFill>
            </a:endParaRP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58661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solidFill>
                  <a:srgbClr val="537D0B">
                    <a:lumMod val="50000"/>
                  </a:srgbClr>
                </a:solidFill>
              </a:rPr>
              <a:pPr/>
              <a:t>6/22/2020</a:t>
            </a:fld>
            <a:endParaRPr lang="en-US" dirty="0">
              <a:solidFill>
                <a:srgbClr val="537D0B">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537D0B">
                  <a:lumMod val="50000"/>
                </a:srgb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smtClean="0">
                <a:solidFill>
                  <a:srgbClr val="537D0B">
                    <a:lumMod val="50000"/>
                  </a:srgbClr>
                </a:solidFill>
              </a:rPr>
              <a:pPr/>
              <a:t>‹#›</a:t>
            </a:fld>
            <a:endParaRPr lang="en-US" dirty="0">
              <a:solidFill>
                <a:srgbClr val="537D0B">
                  <a:lumMod val="50000"/>
                </a:srgbClr>
              </a:solidFill>
            </a:endParaRPr>
          </a:p>
        </p:txBody>
      </p:sp>
    </p:spTree>
    <p:extLst>
      <p:ext uri="{BB962C8B-B14F-4D97-AF65-F5344CB8AC3E}">
        <p14:creationId xmlns:p14="http://schemas.microsoft.com/office/powerpoint/2010/main" val="41340335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solidFill>
                  <a:srgbClr val="537D0B">
                    <a:lumMod val="50000"/>
                  </a:srgbClr>
                </a:solidFill>
              </a:rPr>
              <a:pPr/>
              <a:t>6/22/2020</a:t>
            </a:fld>
            <a:endParaRPr lang="en-US" dirty="0">
              <a:solidFill>
                <a:srgbClr val="537D0B">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537D0B">
                  <a:lumMod val="50000"/>
                </a:srgb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smtClean="0">
                <a:solidFill>
                  <a:srgbClr val="537D0B">
                    <a:lumMod val="50000"/>
                  </a:srgbClr>
                </a:solidFill>
              </a:rPr>
              <a:pPr/>
              <a:t>‹#›</a:t>
            </a:fld>
            <a:endParaRPr lang="en-US" dirty="0">
              <a:solidFill>
                <a:srgbClr val="537D0B">
                  <a:lumMod val="50000"/>
                </a:srgbClr>
              </a:solidFill>
            </a:endParaRPr>
          </a:p>
        </p:txBody>
      </p:sp>
    </p:spTree>
    <p:extLst>
      <p:ext uri="{BB962C8B-B14F-4D97-AF65-F5344CB8AC3E}">
        <p14:creationId xmlns:p14="http://schemas.microsoft.com/office/powerpoint/2010/main" val="14243509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solidFill>
                  <a:srgbClr val="537D0B">
                    <a:lumMod val="50000"/>
                  </a:srgbClr>
                </a:solidFill>
              </a:rPr>
              <a:pPr/>
              <a:t>6/22/2020</a:t>
            </a:fld>
            <a:endParaRPr lang="en-US" dirty="0">
              <a:solidFill>
                <a:srgbClr val="537D0B">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537D0B">
                  <a:lumMod val="50000"/>
                </a:srgb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smtClean="0">
                <a:solidFill>
                  <a:srgbClr val="537D0B">
                    <a:lumMod val="50000"/>
                  </a:srgbClr>
                </a:solidFill>
              </a:rPr>
              <a:pPr/>
              <a:t>‹#›</a:t>
            </a:fld>
            <a:endParaRPr lang="en-US" dirty="0">
              <a:solidFill>
                <a:srgbClr val="537D0B">
                  <a:lumMod val="50000"/>
                </a:srgbClr>
              </a:solidFill>
            </a:endParaRPr>
          </a:p>
        </p:txBody>
      </p:sp>
    </p:spTree>
    <p:extLst>
      <p:ext uri="{BB962C8B-B14F-4D97-AF65-F5344CB8AC3E}">
        <p14:creationId xmlns:p14="http://schemas.microsoft.com/office/powerpoint/2010/main" val="2814646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pPr/>
              <a:t>6/22/2020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transition spd="slow">
    <p:randomBar dir="ver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solidFill>
                  <a:srgbClr val="537D0B">
                    <a:lumMod val="50000"/>
                  </a:srgbClr>
                </a:solidFill>
              </a:rPr>
              <a:pPr/>
              <a:t>6/22/2020</a:t>
            </a:fld>
            <a:endParaRPr lang="en-US" dirty="0">
              <a:solidFill>
                <a:srgbClr val="537D0B">
                  <a:lumMod val="50000"/>
                </a:srgbClr>
              </a:solidFill>
            </a:endParaRPr>
          </a:p>
        </p:txBody>
      </p:sp>
      <p:sp>
        <p:nvSpPr>
          <p:cNvPr id="8" name="Footer Placeholder 7"/>
          <p:cNvSpPr>
            <a:spLocks noGrp="1"/>
          </p:cNvSpPr>
          <p:nvPr>
            <p:ph type="ftr" sz="quarter" idx="11"/>
          </p:nvPr>
        </p:nvSpPr>
        <p:spPr/>
        <p:txBody>
          <a:bodyPr/>
          <a:lstStyle/>
          <a:p>
            <a:endParaRPr lang="en-US" dirty="0">
              <a:solidFill>
                <a:srgbClr val="537D0B">
                  <a:lumMod val="50000"/>
                </a:srgbClr>
              </a:solidFill>
            </a:endParaRPr>
          </a:p>
        </p:txBody>
      </p:sp>
      <p:sp>
        <p:nvSpPr>
          <p:cNvPr id="9" name="Slide Number Placeholder 8"/>
          <p:cNvSpPr>
            <a:spLocks noGrp="1"/>
          </p:cNvSpPr>
          <p:nvPr>
            <p:ph type="sldNum" sz="quarter" idx="12"/>
          </p:nvPr>
        </p:nvSpPr>
        <p:spPr/>
        <p:txBody>
          <a:bodyPr/>
          <a:lstStyle/>
          <a:p>
            <a:fld id="{D57F1E4F-1CFF-5643-939E-02111984F565}" type="slidenum">
              <a:rPr lang="en-US" smtClean="0">
                <a:solidFill>
                  <a:srgbClr val="537D0B">
                    <a:lumMod val="50000"/>
                  </a:srgbClr>
                </a:solidFill>
              </a:rPr>
              <a:pPr/>
              <a:t>‹#›</a:t>
            </a:fld>
            <a:endParaRPr lang="en-US" dirty="0">
              <a:solidFill>
                <a:srgbClr val="537D0B">
                  <a:lumMod val="50000"/>
                </a:srgbClr>
              </a:solidFill>
            </a:endParaRPr>
          </a:p>
        </p:txBody>
      </p:sp>
    </p:spTree>
    <p:extLst>
      <p:ext uri="{BB962C8B-B14F-4D97-AF65-F5344CB8AC3E}">
        <p14:creationId xmlns:p14="http://schemas.microsoft.com/office/powerpoint/2010/main" val="7669868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solidFill>
                  <a:srgbClr val="537D0B">
                    <a:lumMod val="50000"/>
                  </a:srgbClr>
                </a:solidFill>
              </a:rPr>
              <a:pPr/>
              <a:t>6/22/2020</a:t>
            </a:fld>
            <a:endParaRPr lang="en-US" dirty="0">
              <a:solidFill>
                <a:srgbClr val="537D0B">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537D0B">
                  <a:lumMod val="50000"/>
                </a:srgbClr>
              </a:solidFill>
            </a:endParaRPr>
          </a:p>
        </p:txBody>
      </p:sp>
      <p:sp>
        <p:nvSpPr>
          <p:cNvPr id="5" name="Slide Number Placeholder 4"/>
          <p:cNvSpPr>
            <a:spLocks noGrp="1"/>
          </p:cNvSpPr>
          <p:nvPr>
            <p:ph type="sldNum" sz="quarter" idx="12"/>
          </p:nvPr>
        </p:nvSpPr>
        <p:spPr/>
        <p:txBody>
          <a:bodyPr/>
          <a:lstStyle/>
          <a:p>
            <a:fld id="{D57F1E4F-1CFF-5643-939E-02111984F565}" type="slidenum">
              <a:rPr lang="en-US" smtClean="0">
                <a:solidFill>
                  <a:srgbClr val="537D0B">
                    <a:lumMod val="50000"/>
                  </a:srgbClr>
                </a:solidFill>
              </a:rPr>
              <a:pPr/>
              <a:t>‹#›</a:t>
            </a:fld>
            <a:endParaRPr lang="en-US" dirty="0">
              <a:solidFill>
                <a:srgbClr val="537D0B">
                  <a:lumMod val="50000"/>
                </a:srgbClr>
              </a:solidFill>
            </a:endParaRPr>
          </a:p>
        </p:txBody>
      </p:sp>
    </p:spTree>
    <p:extLst>
      <p:ext uri="{BB962C8B-B14F-4D97-AF65-F5344CB8AC3E}">
        <p14:creationId xmlns:p14="http://schemas.microsoft.com/office/powerpoint/2010/main" val="34759990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solidFill>
                  <a:srgbClr val="537D0B">
                    <a:lumMod val="50000"/>
                  </a:srgbClr>
                </a:solidFill>
              </a:rPr>
              <a:pPr/>
              <a:t>6/22/2020</a:t>
            </a:fld>
            <a:endParaRPr lang="en-US" dirty="0">
              <a:solidFill>
                <a:srgbClr val="537D0B">
                  <a:lumMod val="50000"/>
                </a:srgbClr>
              </a:solidFill>
            </a:endParaRPr>
          </a:p>
        </p:txBody>
      </p:sp>
      <p:sp>
        <p:nvSpPr>
          <p:cNvPr id="3" name="Footer Placeholder 2"/>
          <p:cNvSpPr>
            <a:spLocks noGrp="1"/>
          </p:cNvSpPr>
          <p:nvPr>
            <p:ph type="ftr" sz="quarter" idx="11"/>
          </p:nvPr>
        </p:nvSpPr>
        <p:spPr/>
        <p:txBody>
          <a:bodyPr/>
          <a:lstStyle/>
          <a:p>
            <a:endParaRPr lang="en-US" dirty="0">
              <a:solidFill>
                <a:srgbClr val="537D0B">
                  <a:lumMod val="50000"/>
                </a:srgbClr>
              </a:solidFill>
            </a:endParaRPr>
          </a:p>
        </p:txBody>
      </p:sp>
      <p:sp>
        <p:nvSpPr>
          <p:cNvPr id="4" name="Slide Number Placeholder 3"/>
          <p:cNvSpPr>
            <a:spLocks noGrp="1"/>
          </p:cNvSpPr>
          <p:nvPr>
            <p:ph type="sldNum" sz="quarter" idx="12"/>
          </p:nvPr>
        </p:nvSpPr>
        <p:spPr/>
        <p:txBody>
          <a:bodyPr/>
          <a:lstStyle/>
          <a:p>
            <a:fld id="{D57F1E4F-1CFF-5643-939E-02111984F565}" type="slidenum">
              <a:rPr lang="en-US" smtClean="0">
                <a:solidFill>
                  <a:srgbClr val="537D0B">
                    <a:lumMod val="50000"/>
                  </a:srgbClr>
                </a:solidFill>
              </a:rPr>
              <a:pPr/>
              <a:t>‹#›</a:t>
            </a:fld>
            <a:endParaRPr lang="en-US" dirty="0">
              <a:solidFill>
                <a:srgbClr val="537D0B">
                  <a:lumMod val="50000"/>
                </a:srgbClr>
              </a:solidFill>
            </a:endParaRPr>
          </a:p>
        </p:txBody>
      </p:sp>
    </p:spTree>
    <p:extLst>
      <p:ext uri="{BB962C8B-B14F-4D97-AF65-F5344CB8AC3E}">
        <p14:creationId xmlns:p14="http://schemas.microsoft.com/office/powerpoint/2010/main" val="14638815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solidFill>
                  <a:srgbClr val="537D0B">
                    <a:lumMod val="50000"/>
                  </a:srgbClr>
                </a:solidFill>
              </a:rPr>
              <a:pPr/>
              <a:t>6/22/2020</a:t>
            </a:fld>
            <a:endParaRPr lang="en-US" dirty="0">
              <a:solidFill>
                <a:srgbClr val="537D0B">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537D0B">
                  <a:lumMod val="50000"/>
                </a:srgb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smtClean="0">
                <a:solidFill>
                  <a:srgbClr val="537D0B">
                    <a:lumMod val="50000"/>
                  </a:srgbClr>
                </a:solidFill>
              </a:rPr>
              <a:pPr/>
              <a:t>‹#›</a:t>
            </a:fld>
            <a:endParaRPr lang="en-US" dirty="0">
              <a:solidFill>
                <a:srgbClr val="537D0B">
                  <a:lumMod val="50000"/>
                </a:srgbClr>
              </a:solidFill>
            </a:endParaRPr>
          </a:p>
        </p:txBody>
      </p:sp>
    </p:spTree>
    <p:extLst>
      <p:ext uri="{BB962C8B-B14F-4D97-AF65-F5344CB8AC3E}">
        <p14:creationId xmlns:p14="http://schemas.microsoft.com/office/powerpoint/2010/main" val="12866423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solidFill>
                  <a:srgbClr val="537D0B">
                    <a:lumMod val="50000"/>
                  </a:srgbClr>
                </a:solidFill>
              </a:rPr>
              <a:pPr/>
              <a:t>6/22/2020</a:t>
            </a:fld>
            <a:endParaRPr lang="en-US" dirty="0">
              <a:solidFill>
                <a:srgbClr val="537D0B">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537D0B">
                  <a:lumMod val="50000"/>
                </a:srgb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smtClean="0">
                <a:solidFill>
                  <a:srgbClr val="537D0B">
                    <a:lumMod val="50000"/>
                  </a:srgbClr>
                </a:solidFill>
              </a:rPr>
              <a:pPr/>
              <a:t>‹#›</a:t>
            </a:fld>
            <a:endParaRPr lang="en-US" dirty="0">
              <a:solidFill>
                <a:srgbClr val="537D0B">
                  <a:lumMod val="50000"/>
                </a:srgbClr>
              </a:solidFill>
            </a:endParaRPr>
          </a:p>
        </p:txBody>
      </p:sp>
    </p:spTree>
    <p:extLst>
      <p:ext uri="{BB962C8B-B14F-4D97-AF65-F5344CB8AC3E}">
        <p14:creationId xmlns:p14="http://schemas.microsoft.com/office/powerpoint/2010/main" val="34083586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4509A250-FF31-4206-8172-F9D3106AACB1}" type="datetimeFigureOut">
              <a:rPr lang="en-US" smtClean="0">
                <a:solidFill>
                  <a:srgbClr val="537D0B">
                    <a:lumMod val="50000"/>
                  </a:srgbClr>
                </a:solidFill>
              </a:rPr>
              <a:pPr/>
              <a:t>6/22/2020</a:t>
            </a:fld>
            <a:endParaRPr lang="en-US" dirty="0">
              <a:solidFill>
                <a:srgbClr val="537D0B">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537D0B">
                  <a:lumMod val="50000"/>
                </a:srgbClr>
              </a:solidFill>
            </a:endParaRPr>
          </a:p>
        </p:txBody>
      </p:sp>
      <p:sp>
        <p:nvSpPr>
          <p:cNvPr id="5" name="Slide Number Placeholder 4"/>
          <p:cNvSpPr>
            <a:spLocks noGrp="1"/>
          </p:cNvSpPr>
          <p:nvPr>
            <p:ph type="sldNum" sz="quarter" idx="12"/>
          </p:nvPr>
        </p:nvSpPr>
        <p:spPr/>
        <p:txBody>
          <a:bodyPr/>
          <a:lstStyle/>
          <a:p>
            <a:fld id="{D57F1E4F-1CFF-5643-939E-02111984F565}" type="slidenum">
              <a:rPr lang="en-US" smtClean="0">
                <a:solidFill>
                  <a:srgbClr val="537D0B">
                    <a:lumMod val="50000"/>
                  </a:srgbClr>
                </a:solidFill>
              </a:rPr>
              <a:pPr/>
              <a:t>‹#›</a:t>
            </a:fld>
            <a:endParaRPr lang="en-US" dirty="0">
              <a:solidFill>
                <a:srgbClr val="537D0B">
                  <a:lumMod val="50000"/>
                </a:srgbClr>
              </a:solidFill>
            </a:endParaRPr>
          </a:p>
        </p:txBody>
      </p:sp>
    </p:spTree>
    <p:extLst>
      <p:ext uri="{BB962C8B-B14F-4D97-AF65-F5344CB8AC3E}">
        <p14:creationId xmlns:p14="http://schemas.microsoft.com/office/powerpoint/2010/main" val="36836368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solidFill>
                  <a:srgbClr val="537D0B">
                    <a:lumMod val="50000"/>
                  </a:srgbClr>
                </a:solidFill>
              </a:rPr>
              <a:pPr/>
              <a:t>6/22/2020</a:t>
            </a:fld>
            <a:endParaRPr lang="en-US" dirty="0">
              <a:solidFill>
                <a:srgbClr val="537D0B">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537D0B">
                  <a:lumMod val="50000"/>
                </a:srgb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smtClean="0">
                <a:solidFill>
                  <a:srgbClr val="537D0B">
                    <a:lumMod val="50000"/>
                  </a:srgbClr>
                </a:solidFill>
              </a:rPr>
              <a:pPr/>
              <a:t>‹#›</a:t>
            </a:fld>
            <a:endParaRPr lang="en-US" dirty="0">
              <a:solidFill>
                <a:srgbClr val="537D0B">
                  <a:lumMod val="50000"/>
                </a:srgbClr>
              </a:solidFill>
            </a:endParaRPr>
          </a:p>
        </p:txBody>
      </p:sp>
    </p:spTree>
    <p:extLst>
      <p:ext uri="{BB962C8B-B14F-4D97-AF65-F5344CB8AC3E}">
        <p14:creationId xmlns:p14="http://schemas.microsoft.com/office/powerpoint/2010/main" val="7616249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solidFill>
                  <a:srgbClr val="537D0B">
                    <a:lumMod val="50000"/>
                  </a:srgbClr>
                </a:solidFill>
              </a:rPr>
              <a:pPr/>
              <a:t>6/22/2020</a:t>
            </a:fld>
            <a:endParaRPr lang="en-US" dirty="0">
              <a:solidFill>
                <a:srgbClr val="537D0B">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537D0B">
                  <a:lumMod val="50000"/>
                </a:srgb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smtClean="0">
                <a:solidFill>
                  <a:srgbClr val="537D0B">
                    <a:lumMod val="50000"/>
                  </a:srgbClr>
                </a:solidFill>
              </a:rPr>
              <a:pPr/>
              <a:t>‹#›</a:t>
            </a:fld>
            <a:endParaRPr lang="en-US" dirty="0">
              <a:solidFill>
                <a:srgbClr val="537D0B">
                  <a:lumMod val="50000"/>
                </a:srgbClr>
              </a:solidFill>
            </a:endParaRP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r>
              <a:rPr lang="en-US" sz="8000" dirty="0">
                <a:solidFill>
                  <a:prstClr val="white"/>
                </a:solidFill>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algn="r"/>
            <a:r>
              <a:rPr lang="en-US" sz="8000" dirty="0">
                <a:solidFill>
                  <a:prstClr val="white"/>
                </a:solidFill>
              </a:rPr>
              <a:t>”</a:t>
            </a:r>
          </a:p>
        </p:txBody>
      </p:sp>
    </p:spTree>
    <p:extLst>
      <p:ext uri="{BB962C8B-B14F-4D97-AF65-F5344CB8AC3E}">
        <p14:creationId xmlns:p14="http://schemas.microsoft.com/office/powerpoint/2010/main" val="38497718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solidFill>
                  <a:srgbClr val="537D0B">
                    <a:lumMod val="50000"/>
                  </a:srgbClr>
                </a:solidFill>
              </a:rPr>
              <a:pPr/>
              <a:t>6/22/2020</a:t>
            </a:fld>
            <a:endParaRPr lang="en-US" dirty="0">
              <a:solidFill>
                <a:srgbClr val="537D0B">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537D0B">
                  <a:lumMod val="50000"/>
                </a:srgb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smtClean="0">
                <a:solidFill>
                  <a:srgbClr val="537D0B">
                    <a:lumMod val="50000"/>
                  </a:srgbClr>
                </a:solidFill>
              </a:rPr>
              <a:pPr/>
              <a:t>‹#›</a:t>
            </a:fld>
            <a:endParaRPr lang="en-US" dirty="0">
              <a:solidFill>
                <a:srgbClr val="537D0B">
                  <a:lumMod val="50000"/>
                </a:srgbClr>
              </a:solidFill>
            </a:endParaRPr>
          </a:p>
        </p:txBody>
      </p:sp>
    </p:spTree>
    <p:extLst>
      <p:ext uri="{BB962C8B-B14F-4D97-AF65-F5344CB8AC3E}">
        <p14:creationId xmlns:p14="http://schemas.microsoft.com/office/powerpoint/2010/main" val="28056386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solidFill>
                  <a:srgbClr val="537D0B">
                    <a:lumMod val="50000"/>
                  </a:srgbClr>
                </a:solidFill>
              </a:rPr>
              <a:pPr/>
              <a:t>6/22/2020</a:t>
            </a:fld>
            <a:endParaRPr lang="en-US" dirty="0">
              <a:solidFill>
                <a:srgbClr val="537D0B">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537D0B">
                  <a:lumMod val="50000"/>
                </a:srgb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smtClean="0">
                <a:solidFill>
                  <a:srgbClr val="537D0B">
                    <a:lumMod val="50000"/>
                  </a:srgbClr>
                </a:solidFill>
              </a:rPr>
              <a:pPr/>
              <a:t>‹#›</a:t>
            </a:fld>
            <a:endParaRPr lang="en-US" dirty="0">
              <a:solidFill>
                <a:srgbClr val="537D0B">
                  <a:lumMod val="50000"/>
                </a:srgbClr>
              </a:solidFill>
            </a:endParaRP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r>
              <a:rPr lang="en-US" sz="8000" dirty="0">
                <a:solidFill>
                  <a:prstClr val="white"/>
                </a:solidFill>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algn="r"/>
            <a:r>
              <a:rPr lang="en-US" sz="8000" dirty="0">
                <a:solidFill>
                  <a:prstClr val="white"/>
                </a:solidFill>
              </a:rPr>
              <a:t>”</a:t>
            </a:r>
          </a:p>
        </p:txBody>
      </p:sp>
    </p:spTree>
    <p:extLst>
      <p:ext uri="{BB962C8B-B14F-4D97-AF65-F5344CB8AC3E}">
        <p14:creationId xmlns:p14="http://schemas.microsoft.com/office/powerpoint/2010/main" val="308094212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pPr/>
              <a:t>6/22/2020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transition spd="slow">
    <p:randomBar dir="vert"/>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solidFill>
                  <a:srgbClr val="537D0B">
                    <a:lumMod val="50000"/>
                  </a:srgbClr>
                </a:solidFill>
              </a:rPr>
              <a:pPr/>
              <a:t>6/22/2020</a:t>
            </a:fld>
            <a:endParaRPr lang="en-US" dirty="0">
              <a:solidFill>
                <a:srgbClr val="537D0B">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537D0B">
                  <a:lumMod val="50000"/>
                </a:srgb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smtClean="0">
                <a:solidFill>
                  <a:srgbClr val="537D0B">
                    <a:lumMod val="50000"/>
                  </a:srgbClr>
                </a:solidFill>
              </a:rPr>
              <a:pPr/>
              <a:t>‹#›</a:t>
            </a:fld>
            <a:endParaRPr lang="en-US" dirty="0">
              <a:solidFill>
                <a:srgbClr val="537D0B">
                  <a:lumMod val="50000"/>
                </a:srgbClr>
              </a:solidFill>
            </a:endParaRPr>
          </a:p>
        </p:txBody>
      </p:sp>
    </p:spTree>
    <p:extLst>
      <p:ext uri="{BB962C8B-B14F-4D97-AF65-F5344CB8AC3E}">
        <p14:creationId xmlns:p14="http://schemas.microsoft.com/office/powerpoint/2010/main" val="3250751378"/>
      </p:ext>
    </p:extLst>
  </p:cSld>
  <p:clrMapOvr>
    <a:masterClrMapping/>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solidFill>
                  <a:srgbClr val="537D0B">
                    <a:lumMod val="50000"/>
                  </a:srgbClr>
                </a:solidFill>
              </a:rPr>
              <a:pPr/>
              <a:t>6/22/2020</a:t>
            </a:fld>
            <a:endParaRPr lang="en-US" dirty="0">
              <a:solidFill>
                <a:srgbClr val="537D0B">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537D0B">
                  <a:lumMod val="50000"/>
                </a:srgb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smtClean="0">
                <a:solidFill>
                  <a:srgbClr val="537D0B">
                    <a:lumMod val="50000"/>
                  </a:srgbClr>
                </a:solidFill>
              </a:rPr>
              <a:pPr/>
              <a:t>‹#›</a:t>
            </a:fld>
            <a:endParaRPr lang="en-US" dirty="0">
              <a:solidFill>
                <a:srgbClr val="537D0B">
                  <a:lumMod val="50000"/>
                </a:srgbClr>
              </a:solidFill>
            </a:endParaRPr>
          </a:p>
        </p:txBody>
      </p:sp>
    </p:spTree>
    <p:extLst>
      <p:ext uri="{BB962C8B-B14F-4D97-AF65-F5344CB8AC3E}">
        <p14:creationId xmlns:p14="http://schemas.microsoft.com/office/powerpoint/2010/main" val="39321772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solidFill>
                  <a:srgbClr val="537D0B">
                    <a:lumMod val="50000"/>
                  </a:srgbClr>
                </a:solidFill>
              </a:rPr>
              <a:pPr/>
              <a:t>6/22/2020</a:t>
            </a:fld>
            <a:endParaRPr lang="en-US" dirty="0">
              <a:solidFill>
                <a:srgbClr val="537D0B">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537D0B">
                  <a:lumMod val="50000"/>
                </a:srgb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smtClean="0">
                <a:solidFill>
                  <a:srgbClr val="537D0B">
                    <a:lumMod val="50000"/>
                  </a:srgbClr>
                </a:solidFill>
              </a:rPr>
              <a:pPr/>
              <a:t>‹#›</a:t>
            </a:fld>
            <a:endParaRPr lang="en-US" dirty="0">
              <a:solidFill>
                <a:srgbClr val="537D0B">
                  <a:lumMod val="50000"/>
                </a:srgbClr>
              </a:solidFill>
            </a:endParaRPr>
          </a:p>
        </p:txBody>
      </p:sp>
    </p:spTree>
    <p:extLst>
      <p:ext uri="{BB962C8B-B14F-4D97-AF65-F5344CB8AC3E}">
        <p14:creationId xmlns:p14="http://schemas.microsoft.com/office/powerpoint/2010/main" val="28251812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solidFill>
                  <a:srgbClr val="537D0B">
                    <a:lumMod val="50000"/>
                  </a:srgbClr>
                </a:solidFill>
              </a:rPr>
              <a:pPr/>
              <a:t>6/22/2020</a:t>
            </a:fld>
            <a:endParaRPr lang="en-US" dirty="0">
              <a:solidFill>
                <a:srgbClr val="537D0B">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537D0B">
                  <a:lumMod val="50000"/>
                </a:srgb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smtClean="0">
                <a:solidFill>
                  <a:srgbClr val="537D0B">
                    <a:lumMod val="50000"/>
                  </a:srgbClr>
                </a:solidFill>
              </a:rPr>
              <a:pPr/>
              <a:t>‹#›</a:t>
            </a:fld>
            <a:endParaRPr lang="en-US" dirty="0">
              <a:solidFill>
                <a:srgbClr val="537D0B">
                  <a:lumMod val="50000"/>
                </a:srgbClr>
              </a:solidFill>
            </a:endParaRP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49072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solidFill>
                  <a:srgbClr val="537D0B">
                    <a:lumMod val="50000"/>
                  </a:srgbClr>
                </a:solidFill>
              </a:rPr>
              <a:pPr/>
              <a:t>6/22/2020</a:t>
            </a:fld>
            <a:endParaRPr lang="en-US" dirty="0">
              <a:solidFill>
                <a:srgbClr val="537D0B">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537D0B">
                  <a:lumMod val="50000"/>
                </a:srgb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smtClean="0">
                <a:solidFill>
                  <a:srgbClr val="537D0B">
                    <a:lumMod val="50000"/>
                  </a:srgbClr>
                </a:solidFill>
              </a:rPr>
              <a:pPr/>
              <a:t>‹#›</a:t>
            </a:fld>
            <a:endParaRPr lang="en-US" dirty="0">
              <a:solidFill>
                <a:srgbClr val="537D0B">
                  <a:lumMod val="50000"/>
                </a:srgbClr>
              </a:solidFill>
            </a:endParaRPr>
          </a:p>
        </p:txBody>
      </p:sp>
    </p:spTree>
    <p:extLst>
      <p:ext uri="{BB962C8B-B14F-4D97-AF65-F5344CB8AC3E}">
        <p14:creationId xmlns:p14="http://schemas.microsoft.com/office/powerpoint/2010/main" val="29297280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solidFill>
                  <a:srgbClr val="537D0B">
                    <a:lumMod val="50000"/>
                  </a:srgbClr>
                </a:solidFill>
              </a:rPr>
              <a:pPr/>
              <a:t>6/22/2020</a:t>
            </a:fld>
            <a:endParaRPr lang="en-US" dirty="0">
              <a:solidFill>
                <a:srgbClr val="537D0B">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537D0B">
                  <a:lumMod val="50000"/>
                </a:srgb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smtClean="0">
                <a:solidFill>
                  <a:srgbClr val="537D0B">
                    <a:lumMod val="50000"/>
                  </a:srgbClr>
                </a:solidFill>
              </a:rPr>
              <a:pPr/>
              <a:t>‹#›</a:t>
            </a:fld>
            <a:endParaRPr lang="en-US" dirty="0">
              <a:solidFill>
                <a:srgbClr val="537D0B">
                  <a:lumMod val="50000"/>
                </a:srgbClr>
              </a:solidFill>
            </a:endParaRPr>
          </a:p>
        </p:txBody>
      </p:sp>
    </p:spTree>
    <p:extLst>
      <p:ext uri="{BB962C8B-B14F-4D97-AF65-F5344CB8AC3E}">
        <p14:creationId xmlns:p14="http://schemas.microsoft.com/office/powerpoint/2010/main" val="25843976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solidFill>
                  <a:srgbClr val="537D0B">
                    <a:lumMod val="50000"/>
                  </a:srgbClr>
                </a:solidFill>
              </a:rPr>
              <a:pPr/>
              <a:t>6/22/2020</a:t>
            </a:fld>
            <a:endParaRPr lang="en-US" dirty="0">
              <a:solidFill>
                <a:srgbClr val="537D0B">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537D0B">
                  <a:lumMod val="50000"/>
                </a:srgb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smtClean="0">
                <a:solidFill>
                  <a:srgbClr val="537D0B">
                    <a:lumMod val="50000"/>
                  </a:srgbClr>
                </a:solidFill>
              </a:rPr>
              <a:pPr/>
              <a:t>‹#›</a:t>
            </a:fld>
            <a:endParaRPr lang="en-US" dirty="0">
              <a:solidFill>
                <a:srgbClr val="537D0B">
                  <a:lumMod val="50000"/>
                </a:srgbClr>
              </a:solidFill>
            </a:endParaRPr>
          </a:p>
        </p:txBody>
      </p:sp>
    </p:spTree>
    <p:extLst>
      <p:ext uri="{BB962C8B-B14F-4D97-AF65-F5344CB8AC3E}">
        <p14:creationId xmlns:p14="http://schemas.microsoft.com/office/powerpoint/2010/main" val="5307036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solidFill>
                  <a:srgbClr val="537D0B">
                    <a:lumMod val="50000"/>
                  </a:srgbClr>
                </a:solidFill>
              </a:rPr>
              <a:pPr/>
              <a:t>6/22/2020</a:t>
            </a:fld>
            <a:endParaRPr lang="en-US" dirty="0">
              <a:solidFill>
                <a:srgbClr val="537D0B">
                  <a:lumMod val="50000"/>
                </a:srgbClr>
              </a:solidFill>
            </a:endParaRPr>
          </a:p>
        </p:txBody>
      </p:sp>
      <p:sp>
        <p:nvSpPr>
          <p:cNvPr id="8" name="Footer Placeholder 7"/>
          <p:cNvSpPr>
            <a:spLocks noGrp="1"/>
          </p:cNvSpPr>
          <p:nvPr>
            <p:ph type="ftr" sz="quarter" idx="11"/>
          </p:nvPr>
        </p:nvSpPr>
        <p:spPr/>
        <p:txBody>
          <a:bodyPr/>
          <a:lstStyle/>
          <a:p>
            <a:endParaRPr lang="en-US" dirty="0">
              <a:solidFill>
                <a:srgbClr val="537D0B">
                  <a:lumMod val="50000"/>
                </a:srgbClr>
              </a:solidFill>
            </a:endParaRPr>
          </a:p>
        </p:txBody>
      </p:sp>
      <p:sp>
        <p:nvSpPr>
          <p:cNvPr id="9" name="Slide Number Placeholder 8"/>
          <p:cNvSpPr>
            <a:spLocks noGrp="1"/>
          </p:cNvSpPr>
          <p:nvPr>
            <p:ph type="sldNum" sz="quarter" idx="12"/>
          </p:nvPr>
        </p:nvSpPr>
        <p:spPr/>
        <p:txBody>
          <a:bodyPr/>
          <a:lstStyle/>
          <a:p>
            <a:fld id="{D57F1E4F-1CFF-5643-939E-02111984F565}" type="slidenum">
              <a:rPr lang="en-US" smtClean="0">
                <a:solidFill>
                  <a:srgbClr val="537D0B">
                    <a:lumMod val="50000"/>
                  </a:srgbClr>
                </a:solidFill>
              </a:rPr>
              <a:pPr/>
              <a:t>‹#›</a:t>
            </a:fld>
            <a:endParaRPr lang="en-US" dirty="0">
              <a:solidFill>
                <a:srgbClr val="537D0B">
                  <a:lumMod val="50000"/>
                </a:srgbClr>
              </a:solidFill>
            </a:endParaRPr>
          </a:p>
        </p:txBody>
      </p:sp>
    </p:spTree>
    <p:extLst>
      <p:ext uri="{BB962C8B-B14F-4D97-AF65-F5344CB8AC3E}">
        <p14:creationId xmlns:p14="http://schemas.microsoft.com/office/powerpoint/2010/main" val="14085262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solidFill>
                  <a:srgbClr val="537D0B">
                    <a:lumMod val="50000"/>
                  </a:srgbClr>
                </a:solidFill>
              </a:rPr>
              <a:pPr/>
              <a:t>6/22/2020</a:t>
            </a:fld>
            <a:endParaRPr lang="en-US" dirty="0">
              <a:solidFill>
                <a:srgbClr val="537D0B">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537D0B">
                  <a:lumMod val="50000"/>
                </a:srgbClr>
              </a:solidFill>
            </a:endParaRPr>
          </a:p>
        </p:txBody>
      </p:sp>
      <p:sp>
        <p:nvSpPr>
          <p:cNvPr id="5" name="Slide Number Placeholder 4"/>
          <p:cNvSpPr>
            <a:spLocks noGrp="1"/>
          </p:cNvSpPr>
          <p:nvPr>
            <p:ph type="sldNum" sz="quarter" idx="12"/>
          </p:nvPr>
        </p:nvSpPr>
        <p:spPr/>
        <p:txBody>
          <a:bodyPr/>
          <a:lstStyle/>
          <a:p>
            <a:fld id="{D57F1E4F-1CFF-5643-939E-02111984F565}" type="slidenum">
              <a:rPr lang="en-US" smtClean="0">
                <a:solidFill>
                  <a:srgbClr val="537D0B">
                    <a:lumMod val="50000"/>
                  </a:srgbClr>
                </a:solidFill>
              </a:rPr>
              <a:pPr/>
              <a:t>‹#›</a:t>
            </a:fld>
            <a:endParaRPr lang="en-US" dirty="0">
              <a:solidFill>
                <a:srgbClr val="537D0B">
                  <a:lumMod val="50000"/>
                </a:srgbClr>
              </a:solidFill>
            </a:endParaRPr>
          </a:p>
        </p:txBody>
      </p:sp>
    </p:spTree>
    <p:extLst>
      <p:ext uri="{BB962C8B-B14F-4D97-AF65-F5344CB8AC3E}">
        <p14:creationId xmlns:p14="http://schemas.microsoft.com/office/powerpoint/2010/main" val="179485579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solidFill>
                  <a:srgbClr val="537D0B">
                    <a:lumMod val="50000"/>
                  </a:srgbClr>
                </a:solidFill>
              </a:rPr>
              <a:pPr/>
              <a:t>6/22/2020</a:t>
            </a:fld>
            <a:endParaRPr lang="en-US" dirty="0">
              <a:solidFill>
                <a:srgbClr val="537D0B">
                  <a:lumMod val="50000"/>
                </a:srgbClr>
              </a:solidFill>
            </a:endParaRPr>
          </a:p>
        </p:txBody>
      </p:sp>
      <p:sp>
        <p:nvSpPr>
          <p:cNvPr id="3" name="Footer Placeholder 2"/>
          <p:cNvSpPr>
            <a:spLocks noGrp="1"/>
          </p:cNvSpPr>
          <p:nvPr>
            <p:ph type="ftr" sz="quarter" idx="11"/>
          </p:nvPr>
        </p:nvSpPr>
        <p:spPr/>
        <p:txBody>
          <a:bodyPr/>
          <a:lstStyle/>
          <a:p>
            <a:endParaRPr lang="en-US" dirty="0">
              <a:solidFill>
                <a:srgbClr val="537D0B">
                  <a:lumMod val="50000"/>
                </a:srgbClr>
              </a:solidFill>
            </a:endParaRPr>
          </a:p>
        </p:txBody>
      </p:sp>
      <p:sp>
        <p:nvSpPr>
          <p:cNvPr id="4" name="Slide Number Placeholder 3"/>
          <p:cNvSpPr>
            <a:spLocks noGrp="1"/>
          </p:cNvSpPr>
          <p:nvPr>
            <p:ph type="sldNum" sz="quarter" idx="12"/>
          </p:nvPr>
        </p:nvSpPr>
        <p:spPr/>
        <p:txBody>
          <a:bodyPr/>
          <a:lstStyle/>
          <a:p>
            <a:fld id="{D57F1E4F-1CFF-5643-939E-02111984F565}" type="slidenum">
              <a:rPr lang="en-US" smtClean="0">
                <a:solidFill>
                  <a:srgbClr val="537D0B">
                    <a:lumMod val="50000"/>
                  </a:srgbClr>
                </a:solidFill>
              </a:rPr>
              <a:pPr/>
              <a:t>‹#›</a:t>
            </a:fld>
            <a:endParaRPr lang="en-US" dirty="0">
              <a:solidFill>
                <a:srgbClr val="537D0B">
                  <a:lumMod val="50000"/>
                </a:srgbClr>
              </a:solidFill>
            </a:endParaRPr>
          </a:p>
        </p:txBody>
      </p:sp>
    </p:spTree>
    <p:extLst>
      <p:ext uri="{BB962C8B-B14F-4D97-AF65-F5344CB8AC3E}">
        <p14:creationId xmlns:p14="http://schemas.microsoft.com/office/powerpoint/2010/main" val="1714714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pPr/>
              <a:t>6/22/2020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transition spd="slow">
    <p:randomBar dir="vert"/>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solidFill>
                  <a:srgbClr val="537D0B">
                    <a:lumMod val="50000"/>
                  </a:srgbClr>
                </a:solidFill>
              </a:rPr>
              <a:pPr/>
              <a:t>6/22/2020</a:t>
            </a:fld>
            <a:endParaRPr lang="en-US" dirty="0">
              <a:solidFill>
                <a:srgbClr val="537D0B">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537D0B">
                  <a:lumMod val="50000"/>
                </a:srgb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smtClean="0">
                <a:solidFill>
                  <a:srgbClr val="537D0B">
                    <a:lumMod val="50000"/>
                  </a:srgbClr>
                </a:solidFill>
              </a:rPr>
              <a:pPr/>
              <a:t>‹#›</a:t>
            </a:fld>
            <a:endParaRPr lang="en-US" dirty="0">
              <a:solidFill>
                <a:srgbClr val="537D0B">
                  <a:lumMod val="50000"/>
                </a:srgbClr>
              </a:solidFill>
            </a:endParaRPr>
          </a:p>
        </p:txBody>
      </p:sp>
    </p:spTree>
    <p:extLst>
      <p:ext uri="{BB962C8B-B14F-4D97-AF65-F5344CB8AC3E}">
        <p14:creationId xmlns:p14="http://schemas.microsoft.com/office/powerpoint/2010/main" val="1535011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solidFill>
                  <a:srgbClr val="537D0B">
                    <a:lumMod val="50000"/>
                  </a:srgbClr>
                </a:solidFill>
              </a:rPr>
              <a:pPr/>
              <a:t>6/22/2020</a:t>
            </a:fld>
            <a:endParaRPr lang="en-US" dirty="0">
              <a:solidFill>
                <a:srgbClr val="537D0B">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537D0B">
                  <a:lumMod val="50000"/>
                </a:srgb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smtClean="0">
                <a:solidFill>
                  <a:srgbClr val="537D0B">
                    <a:lumMod val="50000"/>
                  </a:srgbClr>
                </a:solidFill>
              </a:rPr>
              <a:pPr/>
              <a:t>‹#›</a:t>
            </a:fld>
            <a:endParaRPr lang="en-US" dirty="0">
              <a:solidFill>
                <a:srgbClr val="537D0B">
                  <a:lumMod val="50000"/>
                </a:srgbClr>
              </a:solidFill>
            </a:endParaRPr>
          </a:p>
        </p:txBody>
      </p:sp>
    </p:spTree>
    <p:extLst>
      <p:ext uri="{BB962C8B-B14F-4D97-AF65-F5344CB8AC3E}">
        <p14:creationId xmlns:p14="http://schemas.microsoft.com/office/powerpoint/2010/main" val="14224099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4509A250-FF31-4206-8172-F9D3106AACB1}" type="datetimeFigureOut">
              <a:rPr lang="en-US" smtClean="0">
                <a:solidFill>
                  <a:srgbClr val="537D0B">
                    <a:lumMod val="50000"/>
                  </a:srgbClr>
                </a:solidFill>
              </a:rPr>
              <a:pPr/>
              <a:t>6/22/2020</a:t>
            </a:fld>
            <a:endParaRPr lang="en-US" dirty="0">
              <a:solidFill>
                <a:srgbClr val="537D0B">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537D0B">
                  <a:lumMod val="50000"/>
                </a:srgbClr>
              </a:solidFill>
            </a:endParaRPr>
          </a:p>
        </p:txBody>
      </p:sp>
      <p:sp>
        <p:nvSpPr>
          <p:cNvPr id="5" name="Slide Number Placeholder 4"/>
          <p:cNvSpPr>
            <a:spLocks noGrp="1"/>
          </p:cNvSpPr>
          <p:nvPr>
            <p:ph type="sldNum" sz="quarter" idx="12"/>
          </p:nvPr>
        </p:nvSpPr>
        <p:spPr/>
        <p:txBody>
          <a:bodyPr/>
          <a:lstStyle/>
          <a:p>
            <a:fld id="{D57F1E4F-1CFF-5643-939E-02111984F565}" type="slidenum">
              <a:rPr lang="en-US" smtClean="0">
                <a:solidFill>
                  <a:srgbClr val="537D0B">
                    <a:lumMod val="50000"/>
                  </a:srgbClr>
                </a:solidFill>
              </a:rPr>
              <a:pPr/>
              <a:t>‹#›</a:t>
            </a:fld>
            <a:endParaRPr lang="en-US" dirty="0">
              <a:solidFill>
                <a:srgbClr val="537D0B">
                  <a:lumMod val="50000"/>
                </a:srgbClr>
              </a:solidFill>
            </a:endParaRPr>
          </a:p>
        </p:txBody>
      </p:sp>
    </p:spTree>
    <p:extLst>
      <p:ext uri="{BB962C8B-B14F-4D97-AF65-F5344CB8AC3E}">
        <p14:creationId xmlns:p14="http://schemas.microsoft.com/office/powerpoint/2010/main" val="33378612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solidFill>
                  <a:srgbClr val="537D0B">
                    <a:lumMod val="50000"/>
                  </a:srgbClr>
                </a:solidFill>
              </a:rPr>
              <a:pPr/>
              <a:t>6/22/2020</a:t>
            </a:fld>
            <a:endParaRPr lang="en-US" dirty="0">
              <a:solidFill>
                <a:srgbClr val="537D0B">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537D0B">
                  <a:lumMod val="50000"/>
                </a:srgb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smtClean="0">
                <a:solidFill>
                  <a:srgbClr val="537D0B">
                    <a:lumMod val="50000"/>
                  </a:srgbClr>
                </a:solidFill>
              </a:rPr>
              <a:pPr/>
              <a:t>‹#›</a:t>
            </a:fld>
            <a:endParaRPr lang="en-US" dirty="0">
              <a:solidFill>
                <a:srgbClr val="537D0B">
                  <a:lumMod val="50000"/>
                </a:srgbClr>
              </a:solidFill>
            </a:endParaRPr>
          </a:p>
        </p:txBody>
      </p:sp>
    </p:spTree>
    <p:extLst>
      <p:ext uri="{BB962C8B-B14F-4D97-AF65-F5344CB8AC3E}">
        <p14:creationId xmlns:p14="http://schemas.microsoft.com/office/powerpoint/2010/main" val="30959648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solidFill>
                  <a:srgbClr val="537D0B">
                    <a:lumMod val="50000"/>
                  </a:srgbClr>
                </a:solidFill>
              </a:rPr>
              <a:pPr/>
              <a:t>6/22/2020</a:t>
            </a:fld>
            <a:endParaRPr lang="en-US" dirty="0">
              <a:solidFill>
                <a:srgbClr val="537D0B">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537D0B">
                  <a:lumMod val="50000"/>
                </a:srgb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smtClean="0">
                <a:solidFill>
                  <a:srgbClr val="537D0B">
                    <a:lumMod val="50000"/>
                  </a:srgbClr>
                </a:solidFill>
              </a:rPr>
              <a:pPr/>
              <a:t>‹#›</a:t>
            </a:fld>
            <a:endParaRPr lang="en-US" dirty="0">
              <a:solidFill>
                <a:srgbClr val="537D0B">
                  <a:lumMod val="50000"/>
                </a:srgbClr>
              </a:solidFill>
            </a:endParaRP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r>
              <a:rPr lang="en-US" sz="8000" dirty="0">
                <a:solidFill>
                  <a:prstClr val="white"/>
                </a:solidFill>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algn="r"/>
            <a:r>
              <a:rPr lang="en-US" sz="8000" dirty="0">
                <a:solidFill>
                  <a:prstClr val="white"/>
                </a:solidFill>
              </a:rPr>
              <a:t>”</a:t>
            </a:r>
          </a:p>
        </p:txBody>
      </p:sp>
    </p:spTree>
    <p:extLst>
      <p:ext uri="{BB962C8B-B14F-4D97-AF65-F5344CB8AC3E}">
        <p14:creationId xmlns:p14="http://schemas.microsoft.com/office/powerpoint/2010/main" val="326071280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solidFill>
                  <a:srgbClr val="537D0B">
                    <a:lumMod val="50000"/>
                  </a:srgbClr>
                </a:solidFill>
              </a:rPr>
              <a:pPr/>
              <a:t>6/22/2020</a:t>
            </a:fld>
            <a:endParaRPr lang="en-US" dirty="0">
              <a:solidFill>
                <a:srgbClr val="537D0B">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537D0B">
                  <a:lumMod val="50000"/>
                </a:srgb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smtClean="0">
                <a:solidFill>
                  <a:srgbClr val="537D0B">
                    <a:lumMod val="50000"/>
                  </a:srgbClr>
                </a:solidFill>
              </a:rPr>
              <a:pPr/>
              <a:t>‹#›</a:t>
            </a:fld>
            <a:endParaRPr lang="en-US" dirty="0">
              <a:solidFill>
                <a:srgbClr val="537D0B">
                  <a:lumMod val="50000"/>
                </a:srgbClr>
              </a:solidFill>
            </a:endParaRPr>
          </a:p>
        </p:txBody>
      </p:sp>
    </p:spTree>
    <p:extLst>
      <p:ext uri="{BB962C8B-B14F-4D97-AF65-F5344CB8AC3E}">
        <p14:creationId xmlns:p14="http://schemas.microsoft.com/office/powerpoint/2010/main" val="360623181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solidFill>
                  <a:srgbClr val="537D0B">
                    <a:lumMod val="50000"/>
                  </a:srgbClr>
                </a:solidFill>
              </a:rPr>
              <a:pPr/>
              <a:t>6/22/2020</a:t>
            </a:fld>
            <a:endParaRPr lang="en-US" dirty="0">
              <a:solidFill>
                <a:srgbClr val="537D0B">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537D0B">
                  <a:lumMod val="50000"/>
                </a:srgb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smtClean="0">
                <a:solidFill>
                  <a:srgbClr val="537D0B">
                    <a:lumMod val="50000"/>
                  </a:srgbClr>
                </a:solidFill>
              </a:rPr>
              <a:pPr/>
              <a:t>‹#›</a:t>
            </a:fld>
            <a:endParaRPr lang="en-US" dirty="0">
              <a:solidFill>
                <a:srgbClr val="537D0B">
                  <a:lumMod val="50000"/>
                </a:srgbClr>
              </a:solidFill>
            </a:endParaRP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r>
              <a:rPr lang="en-US" sz="8000" dirty="0">
                <a:solidFill>
                  <a:prstClr val="white"/>
                </a:solidFill>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algn="r"/>
            <a:r>
              <a:rPr lang="en-US" sz="8000" dirty="0">
                <a:solidFill>
                  <a:prstClr val="white"/>
                </a:solidFill>
              </a:rPr>
              <a:t>”</a:t>
            </a:r>
          </a:p>
        </p:txBody>
      </p:sp>
    </p:spTree>
    <p:extLst>
      <p:ext uri="{BB962C8B-B14F-4D97-AF65-F5344CB8AC3E}">
        <p14:creationId xmlns:p14="http://schemas.microsoft.com/office/powerpoint/2010/main" val="3745781500"/>
      </p:ext>
    </p:extLst>
  </p:cSld>
  <p:clrMapOvr>
    <a:masterClrMapping/>
  </p:clrMapOvr>
  <p:hf sldNum="0"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solidFill>
                  <a:srgbClr val="537D0B">
                    <a:lumMod val="50000"/>
                  </a:srgbClr>
                </a:solidFill>
              </a:rPr>
              <a:pPr/>
              <a:t>6/22/2020</a:t>
            </a:fld>
            <a:endParaRPr lang="en-US" dirty="0">
              <a:solidFill>
                <a:srgbClr val="537D0B">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537D0B">
                  <a:lumMod val="50000"/>
                </a:srgb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smtClean="0">
                <a:solidFill>
                  <a:srgbClr val="537D0B">
                    <a:lumMod val="50000"/>
                  </a:srgbClr>
                </a:solidFill>
              </a:rPr>
              <a:pPr/>
              <a:t>‹#›</a:t>
            </a:fld>
            <a:endParaRPr lang="en-US" dirty="0">
              <a:solidFill>
                <a:srgbClr val="537D0B">
                  <a:lumMod val="50000"/>
                </a:srgbClr>
              </a:solidFill>
            </a:endParaRPr>
          </a:p>
        </p:txBody>
      </p:sp>
    </p:spTree>
    <p:extLst>
      <p:ext uri="{BB962C8B-B14F-4D97-AF65-F5344CB8AC3E}">
        <p14:creationId xmlns:p14="http://schemas.microsoft.com/office/powerpoint/2010/main" val="967963996"/>
      </p:ext>
    </p:extLst>
  </p:cSld>
  <p:clrMapOvr>
    <a:masterClrMapping/>
  </p:clrMapOvr>
  <p:hf sldNum="0"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solidFill>
                  <a:srgbClr val="537D0B">
                    <a:lumMod val="50000"/>
                  </a:srgbClr>
                </a:solidFill>
              </a:rPr>
              <a:pPr/>
              <a:t>6/22/2020</a:t>
            </a:fld>
            <a:endParaRPr lang="en-US" dirty="0">
              <a:solidFill>
                <a:srgbClr val="537D0B">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537D0B">
                  <a:lumMod val="50000"/>
                </a:srgb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smtClean="0">
                <a:solidFill>
                  <a:srgbClr val="537D0B">
                    <a:lumMod val="50000"/>
                  </a:srgbClr>
                </a:solidFill>
              </a:rPr>
              <a:pPr/>
              <a:t>‹#›</a:t>
            </a:fld>
            <a:endParaRPr lang="en-US" dirty="0">
              <a:solidFill>
                <a:srgbClr val="537D0B">
                  <a:lumMod val="50000"/>
                </a:srgbClr>
              </a:solidFill>
            </a:endParaRPr>
          </a:p>
        </p:txBody>
      </p:sp>
    </p:spTree>
    <p:extLst>
      <p:ext uri="{BB962C8B-B14F-4D97-AF65-F5344CB8AC3E}">
        <p14:creationId xmlns:p14="http://schemas.microsoft.com/office/powerpoint/2010/main" val="16666926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solidFill>
                  <a:srgbClr val="537D0B">
                    <a:lumMod val="50000"/>
                  </a:srgbClr>
                </a:solidFill>
              </a:rPr>
              <a:pPr/>
              <a:t>6/22/2020</a:t>
            </a:fld>
            <a:endParaRPr lang="en-US" dirty="0">
              <a:solidFill>
                <a:srgbClr val="537D0B">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537D0B">
                  <a:lumMod val="50000"/>
                </a:srgb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smtClean="0">
                <a:solidFill>
                  <a:srgbClr val="537D0B">
                    <a:lumMod val="50000"/>
                  </a:srgbClr>
                </a:solidFill>
              </a:rPr>
              <a:pPr/>
              <a:t>‹#›</a:t>
            </a:fld>
            <a:endParaRPr lang="en-US" dirty="0">
              <a:solidFill>
                <a:srgbClr val="537D0B">
                  <a:lumMod val="50000"/>
                </a:srgbClr>
              </a:solidFill>
            </a:endParaRPr>
          </a:p>
        </p:txBody>
      </p:sp>
    </p:spTree>
    <p:extLst>
      <p:ext uri="{BB962C8B-B14F-4D97-AF65-F5344CB8AC3E}">
        <p14:creationId xmlns:p14="http://schemas.microsoft.com/office/powerpoint/2010/main" val="2304262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pPr/>
              <a:t>6/22/2020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6/22/2020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4.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2.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theme" Target="../theme/theme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pPr/>
              <a:t>6/22/2020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transition spd="slow">
    <p:randomBar dir="vert"/>
  </p:transition>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smtClean="0">
                <a:solidFill>
                  <a:prstClr val="white">
                    <a:tint val="75000"/>
                    <a:alpha val="60000"/>
                  </a:prstClr>
                </a:solidFill>
              </a:rPr>
              <a:pPr/>
              <a:t>6/22/2020</a:t>
            </a:fld>
            <a:endParaRPr lang="en-US" dirty="0">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solidFill>
                <a:prstClr val="white">
                  <a:tint val="75000"/>
                  <a:alpha val="60000"/>
                </a:prstClr>
              </a:solidFill>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27423112"/>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sr-Latn-B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7F9DBACF-0E15-4B14-B38D-F21A94CDE504}" type="datetimeFigureOut">
              <a:rPr lang="sr-Latn-BA" smtClean="0">
                <a:solidFill>
                  <a:prstClr val="black">
                    <a:tint val="75000"/>
                  </a:prstClr>
                </a:solidFill>
              </a:rPr>
              <a:pPr defTabSz="914400"/>
              <a:t>22.6.2020.</a:t>
            </a:fld>
            <a:endParaRPr lang="sr-Latn-BA">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sr-Latn-BA">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6B66F3E8-D860-485E-9DAC-437ED277CF44}" type="slidenum">
              <a:rPr lang="sr-Latn-BA" smtClean="0">
                <a:solidFill>
                  <a:prstClr val="black">
                    <a:tint val="75000"/>
                  </a:prstClr>
                </a:solidFill>
              </a:rPr>
              <a:pPr defTabSz="914400"/>
              <a:t>‹#›</a:t>
            </a:fld>
            <a:endParaRPr lang="sr-Latn-BA">
              <a:solidFill>
                <a:prstClr val="black">
                  <a:tint val="75000"/>
                </a:prstClr>
              </a:solidFill>
            </a:endParaRPr>
          </a:p>
        </p:txBody>
      </p:sp>
    </p:spTree>
    <p:extLst>
      <p:ext uri="{BB962C8B-B14F-4D97-AF65-F5344CB8AC3E}">
        <p14:creationId xmlns:p14="http://schemas.microsoft.com/office/powerpoint/2010/main" val="356472771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4AAD347D-5ACD-4C99-B74B-A9C85AD731AF}" type="datetimeFigureOut">
              <a:rPr lang="en-US" smtClean="0">
                <a:solidFill>
                  <a:srgbClr val="537D0B">
                    <a:lumMod val="50000"/>
                  </a:srgbClr>
                </a:solidFill>
              </a:rPr>
              <a:pPr/>
              <a:t>6/22/2020</a:t>
            </a:fld>
            <a:endParaRPr lang="en-US" dirty="0">
              <a:solidFill>
                <a:srgbClr val="537D0B">
                  <a:lumMod val="50000"/>
                </a:srgbClr>
              </a:solidFill>
            </a:endParaRP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solidFill>
                <a:srgbClr val="537D0B">
                  <a:lumMod val="50000"/>
                </a:srgbClr>
              </a:solidFill>
            </a:endParaRP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02111984F565}" type="slidenum">
              <a:rPr lang="en-US" smtClean="0">
                <a:solidFill>
                  <a:srgbClr val="537D0B">
                    <a:lumMod val="50000"/>
                  </a:srgbClr>
                </a:solidFill>
              </a:rPr>
              <a:pPr/>
              <a:t>‹#›</a:t>
            </a:fld>
            <a:endParaRPr lang="en-US" dirty="0">
              <a:solidFill>
                <a:srgbClr val="537D0B">
                  <a:lumMod val="50000"/>
                </a:srgbClr>
              </a:solidFill>
            </a:endParaRPr>
          </a:p>
        </p:txBody>
      </p:sp>
    </p:spTree>
    <p:extLst>
      <p:ext uri="{BB962C8B-B14F-4D97-AF65-F5344CB8AC3E}">
        <p14:creationId xmlns:p14="http://schemas.microsoft.com/office/powerpoint/2010/main" val="1575961408"/>
      </p:ext>
    </p:extLst>
  </p:cSld>
  <p:clrMap bg1="dk1" tx1="lt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4AAD347D-5ACD-4C99-B74B-A9C85AD731AF}" type="datetimeFigureOut">
              <a:rPr lang="en-US" smtClean="0">
                <a:solidFill>
                  <a:srgbClr val="537D0B">
                    <a:lumMod val="50000"/>
                  </a:srgbClr>
                </a:solidFill>
              </a:rPr>
              <a:pPr/>
              <a:t>6/22/2020</a:t>
            </a:fld>
            <a:endParaRPr lang="en-US" dirty="0">
              <a:solidFill>
                <a:srgbClr val="537D0B">
                  <a:lumMod val="50000"/>
                </a:srgbClr>
              </a:solidFill>
            </a:endParaRP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solidFill>
                <a:srgbClr val="537D0B">
                  <a:lumMod val="50000"/>
                </a:srgbClr>
              </a:solidFill>
            </a:endParaRP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02111984F565}" type="slidenum">
              <a:rPr lang="en-US" smtClean="0">
                <a:solidFill>
                  <a:srgbClr val="537D0B">
                    <a:lumMod val="50000"/>
                  </a:srgbClr>
                </a:solidFill>
              </a:rPr>
              <a:pPr/>
              <a:t>‹#›</a:t>
            </a:fld>
            <a:endParaRPr lang="en-US" dirty="0">
              <a:solidFill>
                <a:srgbClr val="537D0B">
                  <a:lumMod val="50000"/>
                </a:srgbClr>
              </a:solidFill>
            </a:endParaRPr>
          </a:p>
        </p:txBody>
      </p:sp>
    </p:spTree>
    <p:extLst>
      <p:ext uri="{BB962C8B-B14F-4D97-AF65-F5344CB8AC3E}">
        <p14:creationId xmlns:p14="http://schemas.microsoft.com/office/powerpoint/2010/main" val="1238725017"/>
      </p:ext>
    </p:extLst>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69.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444F68-3700-439B-B142-24A710CF44CD}"/>
              </a:ext>
            </a:extLst>
          </p:cNvPr>
          <p:cNvSpPr>
            <a:spLocks noGrp="1"/>
          </p:cNvSpPr>
          <p:nvPr>
            <p:ph type="ctrTitle"/>
          </p:nvPr>
        </p:nvSpPr>
        <p:spPr>
          <a:xfrm>
            <a:off x="718856" y="1505244"/>
            <a:ext cx="10619704" cy="4270944"/>
          </a:xfrm>
        </p:spPr>
        <p:txBody>
          <a:bodyPr/>
          <a:lstStyle/>
          <a:p>
            <a:pPr algn="ctr"/>
            <a:r>
              <a:rPr lang="sr-Cyrl-BA" sz="4400" dirty="0">
                <a:latin typeface="Arial" panose="020B0604020202020204" pitchFamily="34" charset="0"/>
                <a:cs typeface="Arial" panose="020B0604020202020204" pitchFamily="34" charset="0"/>
              </a:rPr>
              <a:t>ВЈЕЖБА УСМЕНОГ ИЗРАЖАВАЊА</a:t>
            </a:r>
            <a:br>
              <a:rPr lang="sr-Cyrl-BA" sz="4400" dirty="0">
                <a:latin typeface="Arial" panose="020B0604020202020204" pitchFamily="34" charset="0"/>
                <a:cs typeface="Arial" panose="020B0604020202020204" pitchFamily="34" charset="0"/>
              </a:rPr>
            </a:br>
            <a:r>
              <a:rPr lang="sr-Cyrl-BA" sz="4800" dirty="0">
                <a:latin typeface="Arial" panose="020B0604020202020204" pitchFamily="34" charset="0"/>
                <a:cs typeface="Arial" panose="020B0604020202020204" pitchFamily="34" charset="0"/>
              </a:rPr>
              <a:t/>
            </a:r>
            <a:br>
              <a:rPr lang="sr-Cyrl-BA" sz="4800" dirty="0">
                <a:latin typeface="Arial" panose="020B0604020202020204" pitchFamily="34" charset="0"/>
                <a:cs typeface="Arial" panose="020B0604020202020204" pitchFamily="34" charset="0"/>
              </a:rPr>
            </a:br>
            <a:r>
              <a:rPr lang="sr-Cyrl-BA" sz="4400" dirty="0">
                <a:latin typeface="Arial" panose="020B0604020202020204" pitchFamily="34" charset="0"/>
                <a:cs typeface="Arial" panose="020B0604020202020204" pitchFamily="34" charset="0"/>
              </a:rPr>
              <a:t>Описивање личности</a:t>
            </a:r>
            <a:br>
              <a:rPr lang="sr-Cyrl-BA" sz="4400" dirty="0">
                <a:latin typeface="Arial" panose="020B0604020202020204" pitchFamily="34" charset="0"/>
                <a:cs typeface="Arial" panose="020B0604020202020204" pitchFamily="34" charset="0"/>
              </a:rPr>
            </a:br>
            <a:r>
              <a:rPr lang="sr-Cyrl-BA" sz="4800" dirty="0">
                <a:latin typeface="Arial" panose="020B0604020202020204" pitchFamily="34" charset="0"/>
                <a:cs typeface="Arial" panose="020B0604020202020204" pitchFamily="34" charset="0"/>
              </a:rPr>
              <a:t/>
            </a:r>
            <a:br>
              <a:rPr lang="sr-Cyrl-BA" sz="4800" dirty="0">
                <a:latin typeface="Arial" panose="020B0604020202020204" pitchFamily="34" charset="0"/>
                <a:cs typeface="Arial" panose="020B0604020202020204" pitchFamily="34" charset="0"/>
              </a:rPr>
            </a:br>
            <a:endParaRPr lang="sr-Cyrl-BA"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8758613"/>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7"/>
            <a:ext cx="9404723" cy="5999597"/>
          </a:xfrm>
        </p:spPr>
        <p:txBody>
          <a:bodyPr/>
          <a:lstStyle/>
          <a:p>
            <a:r>
              <a:rPr lang="sr-Latn-RS" sz="2400" dirty="0" smtClean="0">
                <a:solidFill>
                  <a:srgbClr val="FF0000"/>
                </a:solidFill>
                <a:latin typeface="Arial" panose="020B0604020202020204" pitchFamily="34" charset="0"/>
                <a:cs typeface="Arial" panose="020B0604020202020204" pitchFamily="34" charset="0"/>
              </a:rPr>
              <a:t>								</a:t>
            </a:r>
            <a:r>
              <a:rPr lang="sr-Cyrl-BA" sz="2400" b="1" dirty="0" smtClean="0">
                <a:solidFill>
                  <a:srgbClr val="FFC000"/>
                </a:solidFill>
                <a:latin typeface="Arial" panose="020B0604020202020204" pitchFamily="34" charset="0"/>
                <a:cs typeface="Arial" panose="020B0604020202020204" pitchFamily="34" charset="0"/>
              </a:rPr>
              <a:t>НЕПОЗНАТИ ДЈЕЉЕНИК</a:t>
            </a:r>
            <a:r>
              <a:rPr lang="sr-Latn-RS" sz="2400" b="1" dirty="0" smtClean="0">
                <a:solidFill>
                  <a:srgbClr val="FFC000"/>
                </a:solidFill>
                <a:latin typeface="Arial" panose="020B0604020202020204" pitchFamily="34" charset="0"/>
                <a:cs typeface="Arial" panose="020B0604020202020204" pitchFamily="34" charset="0"/>
              </a:rPr>
              <a:t>  </a:t>
            </a:r>
            <a:r>
              <a:rPr lang="sr-Latn-RS" sz="2400" dirty="0" smtClean="0">
                <a:solidFill>
                  <a:srgbClr val="FFC000"/>
                </a:solidFill>
                <a:latin typeface="Arial" panose="020B0604020202020204" pitchFamily="34" charset="0"/>
                <a:cs typeface="Arial" panose="020B0604020202020204" pitchFamily="34" charset="0"/>
              </a:rPr>
              <a:t/>
            </a:r>
            <a:br>
              <a:rPr lang="sr-Latn-RS" sz="2400" dirty="0" smtClean="0">
                <a:solidFill>
                  <a:srgbClr val="FFC000"/>
                </a:solidFill>
                <a:latin typeface="Arial" panose="020B0604020202020204" pitchFamily="34" charset="0"/>
                <a:cs typeface="Arial" panose="020B0604020202020204" pitchFamily="34" charset="0"/>
              </a:rPr>
            </a:br>
            <a:r>
              <a:rPr lang="sr-Latn-RS" sz="2400" dirty="0" smtClean="0">
                <a:latin typeface="Arial" panose="020B0604020202020204" pitchFamily="34" charset="0"/>
                <a:cs typeface="Arial" panose="020B0604020202020204" pitchFamily="34" charset="0"/>
              </a:rPr>
              <a:t>                                            </a:t>
            </a:r>
            <a:r>
              <a:rPr lang="sr-Latn-RS" sz="4400" b="1" dirty="0" smtClean="0">
                <a:solidFill>
                  <a:schemeClr val="tx1"/>
                </a:solidFill>
                <a:latin typeface="Arial" panose="020B0604020202020204" pitchFamily="34" charset="0"/>
                <a:cs typeface="Arial" panose="020B0604020202020204" pitchFamily="34" charset="0"/>
              </a:rPr>
              <a:t>:  5  = 10                        </a:t>
            </a:r>
            <a:r>
              <a:rPr lang="sr-Latn-RS" sz="4400" b="1" dirty="0" smtClean="0">
                <a:latin typeface="Arial" panose="020B0604020202020204" pitchFamily="34" charset="0"/>
                <a:cs typeface="Arial" panose="020B0604020202020204" pitchFamily="34" charset="0"/>
              </a:rPr>
              <a:t/>
            </a:r>
            <a:br>
              <a:rPr lang="sr-Latn-RS" sz="4400" b="1" dirty="0" smtClean="0">
                <a:latin typeface="Arial" panose="020B0604020202020204" pitchFamily="34" charset="0"/>
                <a:cs typeface="Arial" panose="020B0604020202020204" pitchFamily="34" charset="0"/>
              </a:rPr>
            </a:br>
            <a:r>
              <a:rPr lang="sr-Latn-RS" sz="4400" b="1" dirty="0">
                <a:latin typeface="Arial" panose="020B0604020202020204" pitchFamily="34" charset="0"/>
                <a:cs typeface="Arial" panose="020B0604020202020204" pitchFamily="34" charset="0"/>
              </a:rPr>
              <a:t> </a:t>
            </a:r>
            <a:r>
              <a:rPr lang="sr-Latn-RS" sz="4400" b="1" dirty="0" smtClean="0">
                <a:latin typeface="Arial" panose="020B0604020202020204" pitchFamily="34" charset="0"/>
                <a:cs typeface="Arial" panose="020B0604020202020204" pitchFamily="34" charset="0"/>
              </a:rPr>
              <a:t>                                                           </a:t>
            </a:r>
            <a:br>
              <a:rPr lang="sr-Latn-RS" sz="4400" b="1" dirty="0" smtClean="0">
                <a:latin typeface="Arial" panose="020B0604020202020204" pitchFamily="34" charset="0"/>
                <a:cs typeface="Arial" panose="020B0604020202020204" pitchFamily="34" charset="0"/>
              </a:rPr>
            </a:br>
            <a:r>
              <a:rPr lang="sr-Latn-RS" sz="4400" b="1" dirty="0">
                <a:latin typeface="Arial" panose="020B0604020202020204" pitchFamily="34" charset="0"/>
                <a:cs typeface="Arial" panose="020B0604020202020204" pitchFamily="34" charset="0"/>
              </a:rPr>
              <a:t>                        </a:t>
            </a:r>
            <a:endParaRPr lang="en-US" sz="4400"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0054" y="452717"/>
            <a:ext cx="1227095" cy="123003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443" y="1830757"/>
            <a:ext cx="1227706" cy="1230037"/>
          </a:xfrm>
          <a:prstGeom prst="rect">
            <a:avLst/>
          </a:prstGeom>
        </p:spPr>
      </p:pic>
      <p:pic>
        <p:nvPicPr>
          <p:cNvPr id="5" name="Picture 4"/>
          <p:cNvPicPr>
            <a:picLocks noChangeAspect="1"/>
          </p:cNvPicPr>
          <p:nvPr/>
        </p:nvPicPr>
        <p:blipFill>
          <a:blip r:embed="rId4"/>
          <a:stretch>
            <a:fillRect/>
          </a:stretch>
        </p:blipFill>
        <p:spPr>
          <a:xfrm>
            <a:off x="4237149" y="2032167"/>
            <a:ext cx="2591025" cy="117663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90694" y="3225525"/>
            <a:ext cx="1246455" cy="1213309"/>
          </a:xfrm>
          <a:prstGeom prst="rect">
            <a:avLst/>
          </a:prstGeom>
        </p:spPr>
      </p:pic>
      <p:pic>
        <p:nvPicPr>
          <p:cNvPr id="7" name="Picture 6"/>
          <p:cNvPicPr>
            <a:picLocks noChangeAspect="1"/>
          </p:cNvPicPr>
          <p:nvPr/>
        </p:nvPicPr>
        <p:blipFill>
          <a:blip r:embed="rId6"/>
          <a:stretch>
            <a:fillRect/>
          </a:stretch>
        </p:blipFill>
        <p:spPr>
          <a:xfrm>
            <a:off x="4237149" y="3373528"/>
            <a:ext cx="1774090" cy="1176630"/>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90693" y="4603788"/>
            <a:ext cx="2122219" cy="2108553"/>
          </a:xfrm>
          <a:prstGeom prst="rect">
            <a:avLst/>
          </a:prstGeom>
        </p:spPr>
      </p:pic>
      <p:sp>
        <p:nvSpPr>
          <p:cNvPr id="14" name="Curved Right Arrow 13"/>
          <p:cNvSpPr/>
          <p:nvPr/>
        </p:nvSpPr>
        <p:spPr>
          <a:xfrm flipV="1">
            <a:off x="867996" y="514416"/>
            <a:ext cx="1918952" cy="5821743"/>
          </a:xfrm>
          <a:prstGeom prst="curv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50000"/>
                </a:schemeClr>
              </a:solidFill>
            </a:endParaRPr>
          </a:p>
        </p:txBody>
      </p:sp>
      <p:pic>
        <p:nvPicPr>
          <p:cNvPr id="15" name="Picture 14"/>
          <p:cNvPicPr>
            <a:picLocks noChangeAspect="1"/>
          </p:cNvPicPr>
          <p:nvPr/>
        </p:nvPicPr>
        <p:blipFill>
          <a:blip r:embed="rId8"/>
          <a:stretch>
            <a:fillRect/>
          </a:stretch>
        </p:blipFill>
        <p:spPr>
          <a:xfrm>
            <a:off x="5348472" y="5069749"/>
            <a:ext cx="3359187" cy="1176630"/>
          </a:xfrm>
          <a:prstGeom prst="rect">
            <a:avLst/>
          </a:prstGeom>
        </p:spPr>
      </p:pic>
      <p:sp>
        <p:nvSpPr>
          <p:cNvPr id="11" name="TextBox 10"/>
          <p:cNvSpPr txBox="1"/>
          <p:nvPr/>
        </p:nvSpPr>
        <p:spPr>
          <a:xfrm>
            <a:off x="3460654" y="6302326"/>
            <a:ext cx="1617784" cy="369332"/>
          </a:xfrm>
          <a:prstGeom prst="rect">
            <a:avLst/>
          </a:prstGeom>
          <a:solidFill>
            <a:schemeClr val="tx1"/>
          </a:solidFill>
        </p:spPr>
        <p:txBody>
          <a:bodyPr wrap="square" rtlCol="0">
            <a:spAutoFit/>
          </a:bodyPr>
          <a:lstStyle/>
          <a:p>
            <a:r>
              <a:rPr lang="sr-Cyrl-BA" dirty="0" smtClean="0">
                <a:solidFill>
                  <a:schemeClr val="bg1"/>
                </a:solidFill>
                <a:latin typeface="Arial Black" pitchFamily="34" charset="0"/>
              </a:rPr>
              <a:t>ПРОВЈЕРА</a:t>
            </a:r>
            <a:endParaRPr lang="en-US" dirty="0">
              <a:solidFill>
                <a:schemeClr val="bg1"/>
              </a:solidFill>
              <a:latin typeface="Arial Black" pitchFamily="34" charset="0"/>
            </a:endParaRPr>
          </a:p>
        </p:txBody>
      </p:sp>
    </p:spTree>
    <p:extLst>
      <p:ext uri="{BB962C8B-B14F-4D97-AF65-F5344CB8AC3E}">
        <p14:creationId xmlns:p14="http://schemas.microsoft.com/office/powerpoint/2010/main" val="171198947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446" y="1006553"/>
            <a:ext cx="4347857" cy="1447800"/>
          </a:xfrm>
        </p:spPr>
        <p:txBody>
          <a:bodyPr/>
          <a:lstStyle/>
          <a:p>
            <a:r>
              <a:rPr lang="sr-Cyrl-BA" b="1" dirty="0" smtClean="0">
                <a:solidFill>
                  <a:srgbClr val="FFC000"/>
                </a:solidFill>
                <a:latin typeface="Arial" panose="020B0604020202020204" pitchFamily="34" charset="0"/>
                <a:cs typeface="Arial" panose="020B0604020202020204" pitchFamily="34" charset="0"/>
              </a:rPr>
              <a:t>НЕПОЗНАТИ ДЈЕЉЕНИК</a:t>
            </a:r>
            <a:endParaRPr lang="en-US" b="1" dirty="0">
              <a:solidFill>
                <a:srgbClr val="FFC000"/>
              </a:solidFill>
              <a:latin typeface="Arial" panose="020B0604020202020204" pitchFamily="34" charset="0"/>
              <a:cs typeface="Arial" panose="020B0604020202020204" pitchFamily="34" charset="0"/>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96668" y="1006553"/>
            <a:ext cx="5013247" cy="5013247"/>
          </a:xfrm>
        </p:spPr>
      </p:pic>
      <p:sp>
        <p:nvSpPr>
          <p:cNvPr id="4" name="Text Placeholder 3"/>
          <p:cNvSpPr>
            <a:spLocks noGrp="1"/>
          </p:cNvSpPr>
          <p:nvPr>
            <p:ph type="body" sz="half" idx="2"/>
          </p:nvPr>
        </p:nvSpPr>
        <p:spPr>
          <a:xfrm>
            <a:off x="404446" y="2454353"/>
            <a:ext cx="3401064" cy="2895599"/>
          </a:xfrm>
        </p:spPr>
        <p:txBody>
          <a:bodyPr>
            <a:noAutofit/>
          </a:bodyPr>
          <a:lstStyle/>
          <a:p>
            <a:pPr algn="ctr">
              <a:lnSpc>
                <a:spcPct val="250000"/>
              </a:lnSpc>
            </a:pPr>
            <a:r>
              <a:rPr lang="sr-Cyrl-BA" sz="2400" b="1" dirty="0" smtClean="0">
                <a:latin typeface="Arial" panose="020B0604020202020204" pitchFamily="34" charset="0"/>
                <a:cs typeface="Arial" panose="020B0604020202020204" pitchFamily="34" charset="0"/>
              </a:rPr>
              <a:t>Израчунавамо тако што количник помножимо дјелиоцем.</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130962"/>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526076"/>
          </a:xfrm>
        </p:spPr>
        <p:txBody>
          <a:bodyPr/>
          <a:lstStyle/>
          <a:p>
            <a:r>
              <a:rPr lang="sr-Latn-RS" sz="2400" b="1" dirty="0" smtClean="0">
                <a:solidFill>
                  <a:prstClr val="white"/>
                </a:solidFill>
                <a:latin typeface="Arial" panose="020B0604020202020204" pitchFamily="34" charset="0"/>
                <a:cs typeface="Arial" panose="020B0604020202020204" pitchFamily="34" charset="0"/>
              </a:rPr>
              <a:t>                                       </a:t>
            </a:r>
            <a:r>
              <a:rPr lang="sr-Cyrl-BA" sz="2400" b="1" dirty="0" smtClean="0">
                <a:solidFill>
                  <a:prstClr val="white"/>
                </a:solidFill>
                <a:latin typeface="Arial" panose="020B0604020202020204" pitchFamily="34" charset="0"/>
                <a:cs typeface="Arial" panose="020B0604020202020204" pitchFamily="34" charset="0"/>
              </a:rPr>
              <a:t>Задаци за вјежбу</a:t>
            </a:r>
            <a:endParaRPr lang="en-US" sz="2400" dirty="0">
              <a:solidFill>
                <a:schemeClr val="tx1"/>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528034" y="1120462"/>
            <a:ext cx="4971617" cy="1360800"/>
          </a:xfrm>
        </p:spPr>
        <p:txBody>
          <a:bodyPr/>
          <a:lstStyle/>
          <a:p>
            <a:pPr lvl="0">
              <a:buClr>
                <a:srgbClr val="242852">
                  <a:lumMod val="40000"/>
                  <a:lumOff val="60000"/>
                </a:srgbClr>
              </a:buClr>
            </a:pPr>
            <a:endParaRPr lang="sr-Latn-RS" dirty="0" smtClean="0">
              <a:solidFill>
                <a:prstClr val="white"/>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965915" y="2514600"/>
            <a:ext cx="4489945" cy="3741738"/>
          </a:xfrm>
        </p:spPr>
        <p:txBody>
          <a:bodyPr>
            <a:normAutofit/>
          </a:bodyPr>
          <a:lstStyle/>
          <a:p>
            <a:pPr marL="0" lvl="0" indent="0">
              <a:buClr>
                <a:srgbClr val="242852">
                  <a:lumMod val="40000"/>
                  <a:lumOff val="60000"/>
                </a:srgbClr>
              </a:buClr>
              <a:buNone/>
            </a:pPr>
            <a:r>
              <a:rPr lang="sr-Latn-RS" sz="2400" b="1" dirty="0" smtClean="0">
                <a:solidFill>
                  <a:srgbClr val="FF0000"/>
                </a:solidFill>
                <a:latin typeface="Arial" panose="020B0604020202020204" pitchFamily="34" charset="0"/>
                <a:cs typeface="Arial" panose="020B0604020202020204" pitchFamily="34" charset="0"/>
              </a:rPr>
              <a:t>     </a:t>
            </a:r>
          </a:p>
          <a:p>
            <a:pPr marL="0" lvl="0" indent="0">
              <a:buClr>
                <a:srgbClr val="242852">
                  <a:lumMod val="40000"/>
                  <a:lumOff val="60000"/>
                </a:srgbClr>
              </a:buClr>
              <a:buNone/>
            </a:pPr>
            <a:r>
              <a:rPr lang="sr-Latn-RS" sz="2400" b="1" dirty="0">
                <a:solidFill>
                  <a:srgbClr val="FF0000"/>
                </a:solidFill>
                <a:latin typeface="Arial" panose="020B0604020202020204" pitchFamily="34" charset="0"/>
                <a:cs typeface="Arial" panose="020B0604020202020204" pitchFamily="34" charset="0"/>
              </a:rPr>
              <a:t> </a:t>
            </a:r>
            <a:r>
              <a:rPr lang="sr-Latn-RS" sz="2400" b="1" dirty="0" smtClean="0">
                <a:solidFill>
                  <a:srgbClr val="FF0000"/>
                </a:solidFill>
                <a:latin typeface="Arial" panose="020B0604020202020204" pitchFamily="34" charset="0"/>
                <a:cs typeface="Arial" panose="020B0604020202020204" pitchFamily="34" charset="0"/>
              </a:rPr>
              <a:t>    </a:t>
            </a:r>
            <a:r>
              <a:rPr lang="sr-Latn-RS" sz="2400" b="1" dirty="0" smtClean="0">
                <a:solidFill>
                  <a:srgbClr val="FFC000"/>
                </a:solidFill>
                <a:latin typeface="Arial" panose="020B0604020202020204" pitchFamily="34" charset="0"/>
                <a:cs typeface="Arial" panose="020B0604020202020204" pitchFamily="34" charset="0"/>
              </a:rPr>
              <a:t>X</a:t>
            </a:r>
            <a:r>
              <a:rPr lang="sr-Latn-RS" sz="2400" dirty="0" smtClean="0">
                <a:solidFill>
                  <a:prstClr val="white"/>
                </a:solidFill>
                <a:latin typeface="Arial" panose="020B0604020202020204" pitchFamily="34" charset="0"/>
                <a:cs typeface="Arial" panose="020B0604020202020204" pitchFamily="34" charset="0"/>
              </a:rPr>
              <a:t> </a:t>
            </a:r>
            <a:r>
              <a:rPr lang="sr-Latn-RS" sz="2400" dirty="0">
                <a:solidFill>
                  <a:prstClr val="white"/>
                </a:solidFill>
                <a:latin typeface="Arial" panose="020B0604020202020204" pitchFamily="34" charset="0"/>
                <a:cs typeface="Arial" panose="020B0604020202020204" pitchFamily="34" charset="0"/>
              </a:rPr>
              <a:t>: 9 = 4</a:t>
            </a:r>
          </a:p>
          <a:p>
            <a:pPr marL="0" lvl="0" indent="0">
              <a:buClr>
                <a:srgbClr val="242852">
                  <a:lumMod val="40000"/>
                  <a:lumOff val="60000"/>
                </a:srgbClr>
              </a:buClr>
              <a:buNone/>
            </a:pPr>
            <a:r>
              <a:rPr lang="sr-Latn-RS" sz="2400" dirty="0">
                <a:solidFill>
                  <a:prstClr val="white"/>
                </a:solidFill>
                <a:latin typeface="Arial" panose="020B0604020202020204" pitchFamily="34" charset="0"/>
                <a:cs typeface="Arial" panose="020B0604020202020204" pitchFamily="34" charset="0"/>
              </a:rPr>
              <a:t>     </a:t>
            </a:r>
            <a:r>
              <a:rPr lang="sr-Latn-RS" sz="2400" b="1" dirty="0">
                <a:solidFill>
                  <a:srgbClr val="FFC000"/>
                </a:solidFill>
                <a:latin typeface="Arial" panose="020B0604020202020204" pitchFamily="34" charset="0"/>
                <a:cs typeface="Arial" panose="020B0604020202020204" pitchFamily="34" charset="0"/>
              </a:rPr>
              <a:t>X</a:t>
            </a:r>
            <a:r>
              <a:rPr lang="sr-Latn-RS" sz="2400" b="1" dirty="0">
                <a:solidFill>
                  <a:srgbClr val="FF0000"/>
                </a:solidFill>
                <a:latin typeface="Arial" panose="020B0604020202020204" pitchFamily="34" charset="0"/>
                <a:cs typeface="Arial" panose="020B0604020202020204" pitchFamily="34" charset="0"/>
              </a:rPr>
              <a:t> </a:t>
            </a:r>
            <a:r>
              <a:rPr lang="sr-Latn-RS" sz="2400" dirty="0">
                <a:solidFill>
                  <a:prstClr val="white"/>
                </a:solidFill>
                <a:latin typeface="Arial" panose="020B0604020202020204" pitchFamily="34" charset="0"/>
                <a:cs typeface="Arial" panose="020B0604020202020204" pitchFamily="34" charset="0"/>
              </a:rPr>
              <a:t>= 4 · 9</a:t>
            </a:r>
          </a:p>
          <a:p>
            <a:pPr marL="0" lvl="0" indent="0">
              <a:buClr>
                <a:srgbClr val="242852">
                  <a:lumMod val="40000"/>
                  <a:lumOff val="60000"/>
                </a:srgbClr>
              </a:buClr>
              <a:buNone/>
            </a:pPr>
            <a:r>
              <a:rPr lang="sr-Latn-RS" sz="2400" dirty="0">
                <a:solidFill>
                  <a:prstClr val="white"/>
                </a:solidFill>
                <a:latin typeface="Arial" panose="020B0604020202020204" pitchFamily="34" charset="0"/>
                <a:cs typeface="Arial" panose="020B0604020202020204" pitchFamily="34" charset="0"/>
              </a:rPr>
              <a:t>     </a:t>
            </a:r>
            <a:r>
              <a:rPr lang="sr-Latn-RS" sz="2400" b="1" dirty="0">
                <a:solidFill>
                  <a:srgbClr val="FFC000"/>
                </a:solidFill>
                <a:latin typeface="Arial" panose="020B0604020202020204" pitchFamily="34" charset="0"/>
                <a:cs typeface="Arial" panose="020B0604020202020204" pitchFamily="34" charset="0"/>
              </a:rPr>
              <a:t>X</a:t>
            </a:r>
            <a:r>
              <a:rPr lang="sr-Latn-RS" sz="2400" b="1" dirty="0">
                <a:solidFill>
                  <a:srgbClr val="FF0000"/>
                </a:solidFill>
                <a:latin typeface="Arial" panose="020B0604020202020204" pitchFamily="34" charset="0"/>
                <a:cs typeface="Arial" panose="020B0604020202020204" pitchFamily="34" charset="0"/>
              </a:rPr>
              <a:t> </a:t>
            </a:r>
            <a:r>
              <a:rPr lang="sr-Latn-RS" sz="2400" dirty="0">
                <a:solidFill>
                  <a:prstClr val="white"/>
                </a:solidFill>
                <a:latin typeface="Arial" panose="020B0604020202020204" pitchFamily="34" charset="0"/>
                <a:cs typeface="Arial" panose="020B0604020202020204" pitchFamily="34" charset="0"/>
              </a:rPr>
              <a:t>= </a:t>
            </a:r>
            <a:r>
              <a:rPr lang="sr-Latn-RS" sz="2400" dirty="0" smtClean="0">
                <a:solidFill>
                  <a:prstClr val="white"/>
                </a:solidFill>
                <a:latin typeface="Arial" panose="020B0604020202020204" pitchFamily="34" charset="0"/>
                <a:cs typeface="Arial" panose="020B0604020202020204" pitchFamily="34" charset="0"/>
              </a:rPr>
              <a:t>36</a:t>
            </a:r>
          </a:p>
          <a:p>
            <a:pPr marL="0" lvl="0" indent="0">
              <a:buClr>
                <a:srgbClr val="242852">
                  <a:lumMod val="40000"/>
                  <a:lumOff val="60000"/>
                </a:srgbClr>
              </a:buClr>
              <a:buNone/>
            </a:pPr>
            <a:r>
              <a:rPr lang="sr-Cyrl-BA" sz="2400" dirty="0" smtClean="0">
                <a:solidFill>
                  <a:prstClr val="white"/>
                </a:solidFill>
                <a:latin typeface="Arial" panose="020B0604020202020204" pitchFamily="34" charset="0"/>
                <a:cs typeface="Arial" panose="020B0604020202020204" pitchFamily="34" charset="0"/>
              </a:rPr>
              <a:t>Пр</a:t>
            </a:r>
            <a:r>
              <a:rPr lang="sr-Latn-RS" sz="2400" dirty="0" smtClean="0">
                <a:solidFill>
                  <a:prstClr val="white"/>
                </a:solidFill>
                <a:latin typeface="Arial" panose="020B0604020202020204" pitchFamily="34" charset="0"/>
                <a:cs typeface="Arial" panose="020B0604020202020204" pitchFamily="34" charset="0"/>
              </a:rPr>
              <a:t>. 36 </a:t>
            </a:r>
            <a:r>
              <a:rPr lang="sr-Latn-RS" sz="2400" dirty="0">
                <a:solidFill>
                  <a:prstClr val="white"/>
                </a:solidFill>
                <a:latin typeface="Arial" panose="020B0604020202020204" pitchFamily="34" charset="0"/>
                <a:cs typeface="Arial" panose="020B0604020202020204" pitchFamily="34" charset="0"/>
              </a:rPr>
              <a:t>: 9 = 4</a:t>
            </a:r>
          </a:p>
          <a:p>
            <a:pPr marL="0" indent="0">
              <a:buNone/>
            </a:pPr>
            <a:endParaRPr lang="en-US" sz="2400"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3"/>
          </p:nvPr>
        </p:nvSpPr>
        <p:spPr>
          <a:xfrm>
            <a:off x="5654495" y="1839563"/>
            <a:ext cx="6950157" cy="1493948"/>
          </a:xfrm>
        </p:spPr>
        <p:txBody>
          <a:bodyPr/>
          <a:lstStyle/>
          <a:p>
            <a:pPr lvl="0">
              <a:buClr>
                <a:srgbClr val="242852">
                  <a:lumMod val="40000"/>
                  <a:lumOff val="60000"/>
                </a:srgbClr>
              </a:buClr>
            </a:pPr>
            <a:endParaRPr lang="sr-Latn-RS" dirty="0" smtClean="0">
              <a:solidFill>
                <a:schemeClr val="tx1"/>
              </a:solidFill>
              <a:latin typeface="Arial" panose="020B0604020202020204" pitchFamily="34" charset="0"/>
              <a:cs typeface="Arial" panose="020B0604020202020204" pitchFamily="34" charset="0"/>
            </a:endParaRPr>
          </a:p>
          <a:p>
            <a:pPr lvl="0">
              <a:buClr>
                <a:srgbClr val="242852">
                  <a:lumMod val="40000"/>
                  <a:lumOff val="60000"/>
                </a:srgbClr>
              </a:buClr>
            </a:pPr>
            <a:endParaRPr lang="sr-Latn-RS" dirty="0">
              <a:solidFill>
                <a:schemeClr val="tx1"/>
              </a:solidFill>
              <a:latin typeface="Arial" panose="020B0604020202020204" pitchFamily="34" charset="0"/>
              <a:cs typeface="Arial" panose="020B0604020202020204" pitchFamily="34" charset="0"/>
            </a:endParaRPr>
          </a:p>
          <a:p>
            <a:pPr lvl="0">
              <a:buClr>
                <a:srgbClr val="242852">
                  <a:lumMod val="40000"/>
                  <a:lumOff val="60000"/>
                </a:srgbClr>
              </a:buClr>
            </a:pPr>
            <a:endParaRPr lang="sr-Latn-RS" dirty="0" smtClean="0">
              <a:solidFill>
                <a:schemeClr val="tx1"/>
              </a:solidFill>
              <a:latin typeface="Arial" panose="020B0604020202020204" pitchFamily="34" charset="0"/>
              <a:cs typeface="Arial" panose="020B0604020202020204" pitchFamily="34" charset="0"/>
            </a:endParaRPr>
          </a:p>
          <a:p>
            <a:pPr lvl="0">
              <a:buClr>
                <a:srgbClr val="242852">
                  <a:lumMod val="40000"/>
                  <a:lumOff val="60000"/>
                </a:srgbClr>
              </a:buClr>
            </a:pPr>
            <a:endParaRPr lang="sr-Latn-RS" dirty="0">
              <a:solidFill>
                <a:schemeClr val="tx1"/>
              </a:solidFill>
              <a:latin typeface="Arial" panose="020B0604020202020204" pitchFamily="34" charset="0"/>
              <a:cs typeface="Arial" panose="020B0604020202020204" pitchFamily="34" charset="0"/>
            </a:endParaRPr>
          </a:p>
          <a:p>
            <a:pPr lvl="0">
              <a:buClr>
                <a:srgbClr val="242852">
                  <a:lumMod val="40000"/>
                  <a:lumOff val="60000"/>
                </a:srgbClr>
              </a:buClr>
            </a:pPr>
            <a:endParaRPr lang="sr-Latn-RS" dirty="0" smtClean="0">
              <a:solidFill>
                <a:schemeClr val="tx1"/>
              </a:solidFill>
              <a:latin typeface="Arial" panose="020B0604020202020204" pitchFamily="34" charset="0"/>
              <a:cs typeface="Arial" panose="020B0604020202020204" pitchFamily="34" charset="0"/>
            </a:endParaRPr>
          </a:p>
          <a:p>
            <a:pPr lvl="0">
              <a:buClr>
                <a:srgbClr val="242852">
                  <a:lumMod val="40000"/>
                  <a:lumOff val="60000"/>
                </a:srgbClr>
              </a:buClr>
            </a:pPr>
            <a:endParaRPr lang="sr-Latn-RS" dirty="0" smtClean="0">
              <a:solidFill>
                <a:schemeClr val="tx1"/>
              </a:solidFill>
              <a:latin typeface="Arial" panose="020B0604020202020204" pitchFamily="34" charset="0"/>
              <a:cs typeface="Arial" panose="020B0604020202020204" pitchFamily="34" charset="0"/>
            </a:endParaRPr>
          </a:p>
          <a:p>
            <a:pPr lvl="0">
              <a:buClr>
                <a:srgbClr val="242852">
                  <a:lumMod val="40000"/>
                  <a:lumOff val="60000"/>
                </a:srgbClr>
              </a:buClr>
            </a:pPr>
            <a:endParaRPr lang="sr-Latn-RS" dirty="0">
              <a:solidFill>
                <a:schemeClr val="tx1"/>
              </a:solidFill>
              <a:latin typeface="Arial" panose="020B0604020202020204" pitchFamily="34" charset="0"/>
              <a:cs typeface="Arial" panose="020B0604020202020204" pitchFamily="34" charset="0"/>
            </a:endParaRPr>
          </a:p>
          <a:p>
            <a:pPr lvl="0">
              <a:buClr>
                <a:srgbClr val="242852">
                  <a:lumMod val="40000"/>
                  <a:lumOff val="60000"/>
                </a:srgbClr>
              </a:buClr>
            </a:pPr>
            <a:endParaRPr lang="sr-Latn-RS" dirty="0" smtClean="0">
              <a:solidFill>
                <a:schemeClr val="tx1"/>
              </a:solidFill>
              <a:latin typeface="Arial" panose="020B0604020202020204" pitchFamily="34" charset="0"/>
              <a:cs typeface="Arial" panose="020B0604020202020204" pitchFamily="34" charset="0"/>
            </a:endParaRPr>
          </a:p>
          <a:p>
            <a:pPr lvl="0">
              <a:buClr>
                <a:srgbClr val="242852">
                  <a:lumMod val="40000"/>
                  <a:lumOff val="60000"/>
                </a:srgbClr>
              </a:buClr>
            </a:pPr>
            <a:endParaRPr lang="sr-Latn-RS" dirty="0">
              <a:solidFill>
                <a:schemeClr val="tx1"/>
              </a:solidFill>
              <a:latin typeface="Arial" panose="020B0604020202020204" pitchFamily="34" charset="0"/>
              <a:cs typeface="Arial" panose="020B0604020202020204" pitchFamily="34" charset="0"/>
            </a:endParaRPr>
          </a:p>
          <a:p>
            <a:pPr lvl="0">
              <a:buClr>
                <a:srgbClr val="242852">
                  <a:lumMod val="40000"/>
                  <a:lumOff val="60000"/>
                </a:srgbClr>
              </a:buClr>
            </a:pPr>
            <a:endParaRPr lang="sr-Latn-RS" dirty="0" smtClean="0">
              <a:solidFill>
                <a:schemeClr val="tx1"/>
              </a:solidFill>
              <a:latin typeface="Arial" panose="020B0604020202020204" pitchFamily="34" charset="0"/>
              <a:cs typeface="Arial" panose="020B0604020202020204" pitchFamily="34" charset="0"/>
            </a:endParaRPr>
          </a:p>
          <a:p>
            <a:pPr lvl="0">
              <a:buClr>
                <a:srgbClr val="242852">
                  <a:lumMod val="40000"/>
                  <a:lumOff val="60000"/>
                </a:srgbClr>
              </a:buClr>
            </a:pPr>
            <a:endParaRPr lang="sr-Latn-RS" dirty="0">
              <a:solidFill>
                <a:schemeClr val="tx1"/>
              </a:solidFill>
              <a:latin typeface="Arial" panose="020B0604020202020204" pitchFamily="34" charset="0"/>
              <a:cs typeface="Arial" panose="020B0604020202020204" pitchFamily="34" charset="0"/>
            </a:endParaRPr>
          </a:p>
          <a:p>
            <a:pPr lvl="0">
              <a:buClr>
                <a:srgbClr val="242852">
                  <a:lumMod val="40000"/>
                  <a:lumOff val="60000"/>
                </a:srgbClr>
              </a:buClr>
            </a:pPr>
            <a:endParaRPr lang="sr-Latn-RS" dirty="0" smtClean="0">
              <a:solidFill>
                <a:schemeClr val="tx1"/>
              </a:solidFill>
              <a:latin typeface="Arial" panose="020B0604020202020204" pitchFamily="34" charset="0"/>
              <a:cs typeface="Arial" panose="020B0604020202020204" pitchFamily="34" charset="0"/>
            </a:endParaRPr>
          </a:p>
          <a:p>
            <a:pPr lvl="0">
              <a:buClr>
                <a:srgbClr val="242852">
                  <a:lumMod val="40000"/>
                  <a:lumOff val="60000"/>
                </a:srgbClr>
              </a:buClr>
            </a:pPr>
            <a:endParaRPr lang="sr-Latn-RS" dirty="0" smtClean="0">
              <a:solidFill>
                <a:prstClr val="white"/>
              </a:solidFill>
              <a:latin typeface="Arial" panose="020B0604020202020204" pitchFamily="34" charset="0"/>
              <a:cs typeface="Arial" panose="020B0604020202020204" pitchFamily="34" charset="0"/>
            </a:endParaRPr>
          </a:p>
          <a:p>
            <a:pPr lvl="0">
              <a:buClr>
                <a:srgbClr val="242852">
                  <a:lumMod val="40000"/>
                  <a:lumOff val="60000"/>
                </a:srgbClr>
              </a:buClr>
            </a:pPr>
            <a:endParaRPr lang="sr-Latn-RS" dirty="0">
              <a:solidFill>
                <a:prstClr val="white"/>
              </a:solidFill>
              <a:latin typeface="Arial" panose="020B0604020202020204" pitchFamily="34" charset="0"/>
              <a:cs typeface="Arial" panose="020B0604020202020204" pitchFamily="34" charset="0"/>
            </a:endParaRPr>
          </a:p>
          <a:p>
            <a:pPr lvl="0">
              <a:buClr>
                <a:srgbClr val="242852">
                  <a:lumMod val="40000"/>
                  <a:lumOff val="60000"/>
                </a:srgbClr>
              </a:buClr>
            </a:pPr>
            <a:endParaRPr lang="sr-Latn-RS" dirty="0" smtClean="0">
              <a:solidFill>
                <a:prstClr val="white"/>
              </a:solidFill>
              <a:latin typeface="Arial" panose="020B0604020202020204" pitchFamily="34" charset="0"/>
              <a:cs typeface="Arial" panose="020B0604020202020204" pitchFamily="34" charset="0"/>
            </a:endParaRPr>
          </a:p>
          <a:p>
            <a:pPr lvl="0">
              <a:buClr>
                <a:srgbClr val="242852">
                  <a:lumMod val="40000"/>
                  <a:lumOff val="60000"/>
                </a:srgbClr>
              </a:buClr>
            </a:pPr>
            <a:endParaRPr lang="sr-Latn-RS" dirty="0">
              <a:solidFill>
                <a:prstClr val="white"/>
              </a:solidFill>
              <a:latin typeface="Arial" panose="020B0604020202020204" pitchFamily="34" charset="0"/>
              <a:cs typeface="Arial" panose="020B0604020202020204" pitchFamily="34" charset="0"/>
            </a:endParaRPr>
          </a:p>
          <a:p>
            <a:pPr lvl="0">
              <a:buClr>
                <a:srgbClr val="242852">
                  <a:lumMod val="40000"/>
                  <a:lumOff val="60000"/>
                </a:srgbClr>
              </a:buClr>
            </a:pPr>
            <a:endParaRPr lang="sr-Latn-RS" dirty="0" smtClean="0">
              <a:solidFill>
                <a:prstClr val="white"/>
              </a:solidFill>
              <a:latin typeface="Arial" panose="020B0604020202020204" pitchFamily="34" charset="0"/>
              <a:cs typeface="Arial" panose="020B0604020202020204" pitchFamily="34" charset="0"/>
            </a:endParaRPr>
          </a:p>
          <a:p>
            <a:pPr lvl="0">
              <a:buClr>
                <a:srgbClr val="242852">
                  <a:lumMod val="40000"/>
                  <a:lumOff val="60000"/>
                </a:srgbClr>
              </a:buClr>
            </a:pPr>
            <a:endParaRPr lang="sr-Latn-RS" dirty="0">
              <a:solidFill>
                <a:prstClr val="white"/>
              </a:solidFill>
              <a:latin typeface="Arial" panose="020B0604020202020204" pitchFamily="34" charset="0"/>
              <a:cs typeface="Arial" panose="020B0604020202020204" pitchFamily="34" charset="0"/>
            </a:endParaRPr>
          </a:p>
          <a:p>
            <a:pPr lvl="0">
              <a:buClr>
                <a:srgbClr val="242852">
                  <a:lumMod val="40000"/>
                  <a:lumOff val="60000"/>
                </a:srgbClr>
              </a:buClr>
            </a:pPr>
            <a:endParaRPr lang="sr-Latn-RS" dirty="0" smtClean="0">
              <a:solidFill>
                <a:prstClr val="white"/>
              </a:solidFill>
              <a:latin typeface="Arial" panose="020B0604020202020204" pitchFamily="34" charset="0"/>
              <a:cs typeface="Arial" panose="020B0604020202020204" pitchFamily="34" charset="0"/>
            </a:endParaRPr>
          </a:p>
          <a:p>
            <a:pPr lvl="0">
              <a:buClr>
                <a:srgbClr val="242852">
                  <a:lumMod val="40000"/>
                  <a:lumOff val="60000"/>
                </a:srgbClr>
              </a:buClr>
            </a:pPr>
            <a:endParaRPr lang="sr-Latn-RS" dirty="0">
              <a:solidFill>
                <a:prstClr val="white"/>
              </a:solidFill>
              <a:latin typeface="Arial" panose="020B0604020202020204" pitchFamily="34" charset="0"/>
              <a:cs typeface="Arial" panose="020B0604020202020204" pitchFamily="34" charset="0"/>
            </a:endParaRPr>
          </a:p>
          <a:p>
            <a:pPr lvl="0">
              <a:buClr>
                <a:srgbClr val="242852">
                  <a:lumMod val="40000"/>
                  <a:lumOff val="60000"/>
                </a:srgbClr>
              </a:buClr>
            </a:pPr>
            <a:endParaRPr lang="sr-Latn-RS" dirty="0" smtClean="0">
              <a:solidFill>
                <a:prstClr val="white"/>
              </a:solidFill>
              <a:latin typeface="Arial" panose="020B0604020202020204" pitchFamily="34" charset="0"/>
              <a:cs typeface="Arial" panose="020B0604020202020204" pitchFamily="34" charset="0"/>
            </a:endParaRPr>
          </a:p>
          <a:p>
            <a:pPr lvl="0">
              <a:buClr>
                <a:srgbClr val="242852">
                  <a:lumMod val="40000"/>
                  <a:lumOff val="60000"/>
                </a:srgbClr>
              </a:buClr>
            </a:pPr>
            <a:endParaRPr lang="sr-Latn-RS" dirty="0">
              <a:solidFill>
                <a:prstClr val="white"/>
              </a:solidFill>
              <a:latin typeface="Arial" panose="020B0604020202020204" pitchFamily="34" charset="0"/>
              <a:cs typeface="Arial" panose="020B0604020202020204" pitchFamily="34" charset="0"/>
            </a:endParaRPr>
          </a:p>
          <a:p>
            <a:pPr lvl="0">
              <a:buClr>
                <a:srgbClr val="242852">
                  <a:lumMod val="40000"/>
                  <a:lumOff val="60000"/>
                </a:srgbClr>
              </a:buClr>
            </a:pPr>
            <a:endParaRPr lang="sr-Latn-RS" dirty="0" smtClean="0">
              <a:solidFill>
                <a:prstClr val="white"/>
              </a:solidFill>
              <a:latin typeface="Arial" panose="020B0604020202020204" pitchFamily="34" charset="0"/>
              <a:cs typeface="Arial" panose="020B0604020202020204" pitchFamily="34" charset="0"/>
            </a:endParaRPr>
          </a:p>
          <a:p>
            <a:pPr lvl="0">
              <a:buClr>
                <a:srgbClr val="242852">
                  <a:lumMod val="40000"/>
                  <a:lumOff val="60000"/>
                </a:srgbClr>
              </a:buClr>
            </a:pPr>
            <a:endParaRPr lang="sr-Latn-RS" dirty="0">
              <a:solidFill>
                <a:prstClr val="white"/>
              </a:solidFill>
              <a:latin typeface="Arial" panose="020B0604020202020204" pitchFamily="34" charset="0"/>
              <a:cs typeface="Arial" panose="020B0604020202020204" pitchFamily="34" charset="0"/>
            </a:endParaRPr>
          </a:p>
          <a:p>
            <a:pPr lvl="0">
              <a:buClr>
                <a:srgbClr val="242852">
                  <a:lumMod val="40000"/>
                  <a:lumOff val="60000"/>
                </a:srgbClr>
              </a:buClr>
            </a:pPr>
            <a:endParaRPr lang="sr-Latn-RS" dirty="0" smtClean="0">
              <a:solidFill>
                <a:prstClr val="white"/>
              </a:solidFill>
              <a:latin typeface="Arial" panose="020B0604020202020204" pitchFamily="34" charset="0"/>
              <a:cs typeface="Arial" panose="020B0604020202020204" pitchFamily="34" charset="0"/>
            </a:endParaRPr>
          </a:p>
          <a:p>
            <a:pPr lvl="0">
              <a:buClr>
                <a:srgbClr val="242852">
                  <a:lumMod val="40000"/>
                  <a:lumOff val="60000"/>
                </a:srgbClr>
              </a:buClr>
            </a:pPr>
            <a:endParaRPr lang="sr-Latn-RS" dirty="0">
              <a:solidFill>
                <a:prstClr val="white"/>
              </a:solidFill>
              <a:latin typeface="Arial" panose="020B0604020202020204" pitchFamily="34" charset="0"/>
              <a:cs typeface="Arial" panose="020B0604020202020204" pitchFamily="34" charset="0"/>
            </a:endParaRPr>
          </a:p>
          <a:p>
            <a:pPr lvl="0">
              <a:buClr>
                <a:srgbClr val="242852">
                  <a:lumMod val="40000"/>
                  <a:lumOff val="60000"/>
                </a:srgbClr>
              </a:buClr>
            </a:pPr>
            <a:endParaRPr lang="sr-Latn-RS" dirty="0" smtClean="0">
              <a:solidFill>
                <a:prstClr val="white"/>
              </a:solidFill>
              <a:latin typeface="Arial" panose="020B0604020202020204" pitchFamily="34" charset="0"/>
              <a:cs typeface="Arial" panose="020B0604020202020204" pitchFamily="34" charset="0"/>
            </a:endParaRPr>
          </a:p>
          <a:p>
            <a:pPr lvl="0">
              <a:buClr>
                <a:srgbClr val="242852">
                  <a:lumMod val="40000"/>
                  <a:lumOff val="60000"/>
                </a:srgbClr>
              </a:buClr>
            </a:pPr>
            <a:r>
              <a:rPr lang="sr-Latn-RS" dirty="0" smtClean="0">
                <a:solidFill>
                  <a:prstClr val="white"/>
                </a:solidFill>
                <a:latin typeface="Arial" panose="020B0604020202020204" pitchFamily="34" charset="0"/>
                <a:cs typeface="Arial" panose="020B0604020202020204" pitchFamily="34" charset="0"/>
              </a:rPr>
              <a:t>2</a:t>
            </a:r>
            <a:r>
              <a:rPr lang="sr-Latn-RS" dirty="0">
                <a:solidFill>
                  <a:prstClr val="white"/>
                </a:solidFill>
                <a:latin typeface="Arial" panose="020B0604020202020204" pitchFamily="34" charset="0"/>
                <a:cs typeface="Arial" panose="020B0604020202020204" pitchFamily="34" charset="0"/>
              </a:rPr>
              <a:t>. </a:t>
            </a:r>
            <a:r>
              <a:rPr lang="sr-Cyrl-BA" dirty="0" smtClean="0">
                <a:solidFill>
                  <a:prstClr val="white"/>
                </a:solidFill>
                <a:latin typeface="Arial" panose="020B0604020202020204" pitchFamily="34" charset="0"/>
                <a:cs typeface="Arial" panose="020B0604020202020204" pitchFamily="34" charset="0"/>
              </a:rPr>
              <a:t>Који број треба подијелити са </a:t>
            </a:r>
            <a:r>
              <a:rPr lang="sr-Latn-RS" dirty="0" smtClean="0">
                <a:solidFill>
                  <a:prstClr val="white"/>
                </a:solidFill>
                <a:latin typeface="Arial" panose="020B0604020202020204" pitchFamily="34" charset="0"/>
                <a:cs typeface="Arial" panose="020B0604020202020204" pitchFamily="34" charset="0"/>
              </a:rPr>
              <a:t>7 </a:t>
            </a:r>
            <a:r>
              <a:rPr lang="sr-Cyrl-BA" dirty="0" smtClean="0">
                <a:solidFill>
                  <a:prstClr val="white"/>
                </a:solidFill>
                <a:latin typeface="Arial" panose="020B0604020202020204" pitchFamily="34" charset="0"/>
                <a:cs typeface="Arial" panose="020B0604020202020204" pitchFamily="34" charset="0"/>
              </a:rPr>
              <a:t>да се</a:t>
            </a:r>
          </a:p>
          <a:p>
            <a:pPr lvl="0">
              <a:buClr>
                <a:srgbClr val="242852">
                  <a:lumMod val="40000"/>
                  <a:lumOff val="60000"/>
                </a:srgbClr>
              </a:buClr>
            </a:pPr>
            <a:r>
              <a:rPr lang="sr-Cyrl-BA" dirty="0" smtClean="0">
                <a:solidFill>
                  <a:prstClr val="white"/>
                </a:solidFill>
                <a:latin typeface="Arial" panose="020B0604020202020204" pitchFamily="34" charset="0"/>
                <a:cs typeface="Arial" panose="020B0604020202020204" pitchFamily="34" charset="0"/>
              </a:rPr>
              <a:t>    добије 8</a:t>
            </a:r>
            <a:r>
              <a:rPr lang="sr-Latn-RS" dirty="0" smtClean="0">
                <a:solidFill>
                  <a:prstClr val="white"/>
                </a:solidFill>
                <a:latin typeface="Arial" panose="020B0604020202020204" pitchFamily="34" charset="0"/>
                <a:cs typeface="Arial" panose="020B0604020202020204" pitchFamily="34" charset="0"/>
              </a:rPr>
              <a:t>?</a:t>
            </a:r>
            <a:endParaRPr lang="en-US" dirty="0">
              <a:solidFill>
                <a:prstClr val="white"/>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p:txBody>
      </p:sp>
      <p:sp>
        <p:nvSpPr>
          <p:cNvPr id="6" name="Content Placeholder 5"/>
          <p:cNvSpPr>
            <a:spLocks noGrp="1"/>
          </p:cNvSpPr>
          <p:nvPr>
            <p:ph sz="quarter" idx="4"/>
          </p:nvPr>
        </p:nvSpPr>
        <p:spPr/>
        <p:txBody>
          <a:bodyPr>
            <a:normAutofit/>
          </a:bodyPr>
          <a:lstStyle/>
          <a:p>
            <a:pPr marL="0" lvl="0" indent="0">
              <a:buClr>
                <a:srgbClr val="335B74">
                  <a:lumMod val="40000"/>
                  <a:lumOff val="60000"/>
                </a:srgbClr>
              </a:buClr>
              <a:buNone/>
            </a:pPr>
            <a:r>
              <a:rPr lang="sr-Latn-RS" sz="2400" dirty="0">
                <a:solidFill>
                  <a:prstClr val="white"/>
                </a:solidFill>
                <a:latin typeface="Arial" panose="020B0604020202020204" pitchFamily="34" charset="0"/>
                <a:cs typeface="Arial" panose="020B0604020202020204" pitchFamily="34" charset="0"/>
              </a:rPr>
              <a:t> </a:t>
            </a:r>
            <a:endParaRPr lang="sr-Latn-RS" sz="2400" dirty="0" smtClean="0">
              <a:solidFill>
                <a:prstClr val="white"/>
              </a:solidFill>
              <a:latin typeface="Arial" panose="020B0604020202020204" pitchFamily="34" charset="0"/>
              <a:cs typeface="Arial" panose="020B0604020202020204" pitchFamily="34" charset="0"/>
            </a:endParaRPr>
          </a:p>
          <a:p>
            <a:pPr marL="0" lvl="0" indent="0">
              <a:buClr>
                <a:srgbClr val="335B74">
                  <a:lumMod val="40000"/>
                  <a:lumOff val="60000"/>
                </a:srgbClr>
              </a:buClr>
              <a:buNone/>
            </a:pPr>
            <a:r>
              <a:rPr lang="sr-Latn-RS" sz="2400" b="1" dirty="0">
                <a:solidFill>
                  <a:prstClr val="white"/>
                </a:solidFill>
                <a:latin typeface="Arial" panose="020B0604020202020204" pitchFamily="34" charset="0"/>
                <a:cs typeface="Arial" panose="020B0604020202020204" pitchFamily="34" charset="0"/>
              </a:rPr>
              <a:t> </a:t>
            </a:r>
            <a:r>
              <a:rPr lang="sr-Latn-RS" sz="2400" b="1" dirty="0" smtClean="0">
                <a:solidFill>
                  <a:prstClr val="white"/>
                </a:solidFill>
                <a:latin typeface="Arial" panose="020B0604020202020204" pitchFamily="34" charset="0"/>
                <a:cs typeface="Arial" panose="020B0604020202020204" pitchFamily="34" charset="0"/>
              </a:rPr>
              <a:t>              </a:t>
            </a:r>
            <a:r>
              <a:rPr lang="sr-Latn-RS" sz="2400" b="1" dirty="0" smtClean="0">
                <a:solidFill>
                  <a:srgbClr val="FFC000"/>
                </a:solidFill>
                <a:latin typeface="Arial" panose="020B0604020202020204" pitchFamily="34" charset="0"/>
                <a:cs typeface="Arial" panose="020B0604020202020204" pitchFamily="34" charset="0"/>
              </a:rPr>
              <a:t>X</a:t>
            </a:r>
            <a:r>
              <a:rPr lang="sr-Latn-RS" sz="2400" dirty="0" smtClean="0">
                <a:solidFill>
                  <a:prstClr val="white"/>
                </a:solidFill>
                <a:latin typeface="Arial" panose="020B0604020202020204" pitchFamily="34" charset="0"/>
                <a:cs typeface="Arial" panose="020B0604020202020204" pitchFamily="34" charset="0"/>
              </a:rPr>
              <a:t> </a:t>
            </a:r>
            <a:r>
              <a:rPr lang="sr-Latn-RS" sz="2400" dirty="0">
                <a:solidFill>
                  <a:prstClr val="white"/>
                </a:solidFill>
                <a:latin typeface="Arial" panose="020B0604020202020204" pitchFamily="34" charset="0"/>
                <a:cs typeface="Arial" panose="020B0604020202020204" pitchFamily="34" charset="0"/>
              </a:rPr>
              <a:t>: 7 = 8</a:t>
            </a:r>
          </a:p>
          <a:p>
            <a:pPr marL="0" lvl="0" indent="0">
              <a:buClr>
                <a:srgbClr val="335B74">
                  <a:lumMod val="40000"/>
                  <a:lumOff val="60000"/>
                </a:srgbClr>
              </a:buClr>
              <a:buNone/>
            </a:pPr>
            <a:r>
              <a:rPr lang="sr-Latn-RS" sz="2400" dirty="0">
                <a:solidFill>
                  <a:prstClr val="white"/>
                </a:solidFill>
                <a:latin typeface="Arial" panose="020B0604020202020204" pitchFamily="34" charset="0"/>
                <a:cs typeface="Arial" panose="020B0604020202020204" pitchFamily="34" charset="0"/>
              </a:rPr>
              <a:t>          </a:t>
            </a:r>
            <a:r>
              <a:rPr lang="sr-Latn-RS" sz="2400" dirty="0" smtClean="0">
                <a:solidFill>
                  <a:prstClr val="white"/>
                </a:solidFill>
                <a:latin typeface="Arial" panose="020B0604020202020204" pitchFamily="34" charset="0"/>
                <a:cs typeface="Arial" panose="020B0604020202020204" pitchFamily="34" charset="0"/>
              </a:rPr>
              <a:t>     </a:t>
            </a:r>
            <a:r>
              <a:rPr lang="sr-Latn-RS" sz="2400" b="1" dirty="0" smtClean="0">
                <a:solidFill>
                  <a:srgbClr val="FFC000"/>
                </a:solidFill>
                <a:latin typeface="Arial" panose="020B0604020202020204" pitchFamily="34" charset="0"/>
                <a:cs typeface="Arial" panose="020B0604020202020204" pitchFamily="34" charset="0"/>
              </a:rPr>
              <a:t>X</a:t>
            </a:r>
            <a:r>
              <a:rPr lang="sr-Latn-RS" sz="2400" b="1" dirty="0" smtClean="0">
                <a:solidFill>
                  <a:srgbClr val="FF0000"/>
                </a:solidFill>
                <a:latin typeface="Arial" panose="020B0604020202020204" pitchFamily="34" charset="0"/>
                <a:cs typeface="Arial" panose="020B0604020202020204" pitchFamily="34" charset="0"/>
              </a:rPr>
              <a:t> </a:t>
            </a:r>
            <a:r>
              <a:rPr lang="sr-Latn-RS" sz="2400" dirty="0">
                <a:solidFill>
                  <a:prstClr val="white"/>
                </a:solidFill>
                <a:latin typeface="Arial" panose="020B0604020202020204" pitchFamily="34" charset="0"/>
                <a:cs typeface="Arial" panose="020B0604020202020204" pitchFamily="34" charset="0"/>
              </a:rPr>
              <a:t>= 8 · 7</a:t>
            </a:r>
          </a:p>
          <a:p>
            <a:pPr marL="0" lvl="0" indent="0">
              <a:buClr>
                <a:srgbClr val="335B74">
                  <a:lumMod val="40000"/>
                  <a:lumOff val="60000"/>
                </a:srgbClr>
              </a:buClr>
              <a:buNone/>
            </a:pPr>
            <a:r>
              <a:rPr lang="sr-Latn-RS" sz="2400" dirty="0">
                <a:solidFill>
                  <a:prstClr val="white"/>
                </a:solidFill>
                <a:latin typeface="Arial" panose="020B0604020202020204" pitchFamily="34" charset="0"/>
                <a:cs typeface="Arial" panose="020B0604020202020204" pitchFamily="34" charset="0"/>
              </a:rPr>
              <a:t>          </a:t>
            </a:r>
            <a:r>
              <a:rPr lang="sr-Latn-RS" sz="2400" dirty="0" smtClean="0">
                <a:solidFill>
                  <a:prstClr val="white"/>
                </a:solidFill>
                <a:latin typeface="Arial" panose="020B0604020202020204" pitchFamily="34" charset="0"/>
                <a:cs typeface="Arial" panose="020B0604020202020204" pitchFamily="34" charset="0"/>
              </a:rPr>
              <a:t>     </a:t>
            </a:r>
            <a:r>
              <a:rPr lang="sr-Latn-RS" sz="2400" b="1" dirty="0" smtClean="0">
                <a:solidFill>
                  <a:srgbClr val="FFC000"/>
                </a:solidFill>
                <a:latin typeface="Arial" panose="020B0604020202020204" pitchFamily="34" charset="0"/>
                <a:cs typeface="Arial" panose="020B0604020202020204" pitchFamily="34" charset="0"/>
              </a:rPr>
              <a:t>X</a:t>
            </a:r>
            <a:r>
              <a:rPr lang="sr-Latn-RS" sz="2400" b="1" dirty="0" smtClean="0">
                <a:solidFill>
                  <a:srgbClr val="FF0000"/>
                </a:solidFill>
                <a:latin typeface="Arial" panose="020B0604020202020204" pitchFamily="34" charset="0"/>
                <a:cs typeface="Arial" panose="020B0604020202020204" pitchFamily="34" charset="0"/>
              </a:rPr>
              <a:t> </a:t>
            </a:r>
            <a:r>
              <a:rPr lang="sr-Latn-RS" sz="2400" dirty="0">
                <a:solidFill>
                  <a:prstClr val="white"/>
                </a:solidFill>
                <a:latin typeface="Arial" panose="020B0604020202020204" pitchFamily="34" charset="0"/>
                <a:cs typeface="Arial" panose="020B0604020202020204" pitchFamily="34" charset="0"/>
              </a:rPr>
              <a:t>= 56</a:t>
            </a:r>
          </a:p>
          <a:p>
            <a:pPr marL="0" lvl="0" indent="0">
              <a:buClr>
                <a:srgbClr val="335B74">
                  <a:lumMod val="40000"/>
                  <a:lumOff val="60000"/>
                </a:srgbClr>
              </a:buClr>
              <a:buNone/>
            </a:pPr>
            <a:r>
              <a:rPr lang="sr-Latn-RS" sz="2400" dirty="0">
                <a:solidFill>
                  <a:prstClr val="white"/>
                </a:solidFill>
                <a:latin typeface="Arial" panose="020B0604020202020204" pitchFamily="34" charset="0"/>
                <a:cs typeface="Arial" panose="020B0604020202020204" pitchFamily="34" charset="0"/>
              </a:rPr>
              <a:t>    </a:t>
            </a:r>
            <a:r>
              <a:rPr lang="sr-Latn-RS" sz="2400" dirty="0" smtClean="0">
                <a:solidFill>
                  <a:prstClr val="white"/>
                </a:solidFill>
                <a:latin typeface="Arial" panose="020B0604020202020204" pitchFamily="34" charset="0"/>
                <a:cs typeface="Arial" panose="020B0604020202020204" pitchFamily="34" charset="0"/>
              </a:rPr>
              <a:t>     </a:t>
            </a:r>
            <a:r>
              <a:rPr lang="sr-Cyrl-BA" sz="2400" dirty="0" smtClean="0">
                <a:solidFill>
                  <a:prstClr val="white"/>
                </a:solidFill>
                <a:latin typeface="Arial" panose="020B0604020202020204" pitchFamily="34" charset="0"/>
                <a:cs typeface="Arial" panose="020B0604020202020204" pitchFamily="34" charset="0"/>
              </a:rPr>
              <a:t>Пр</a:t>
            </a:r>
            <a:r>
              <a:rPr lang="sr-Latn-RS" sz="2400" dirty="0" smtClean="0">
                <a:solidFill>
                  <a:prstClr val="white"/>
                </a:solidFill>
                <a:latin typeface="Arial" panose="020B0604020202020204" pitchFamily="34" charset="0"/>
                <a:cs typeface="Arial" panose="020B0604020202020204" pitchFamily="34" charset="0"/>
              </a:rPr>
              <a:t>. 56 </a:t>
            </a:r>
            <a:r>
              <a:rPr lang="sr-Latn-RS" sz="2400" dirty="0">
                <a:solidFill>
                  <a:prstClr val="white"/>
                </a:solidFill>
                <a:latin typeface="Arial" panose="020B0604020202020204" pitchFamily="34" charset="0"/>
                <a:cs typeface="Arial" panose="020B0604020202020204" pitchFamily="34" charset="0"/>
              </a:rPr>
              <a:t>: 7 = </a:t>
            </a:r>
            <a:r>
              <a:rPr lang="sr-Latn-RS" sz="2400" dirty="0" smtClean="0">
                <a:solidFill>
                  <a:prstClr val="white"/>
                </a:solidFill>
                <a:latin typeface="Arial" panose="020B0604020202020204" pitchFamily="34" charset="0"/>
                <a:cs typeface="Arial" panose="020B0604020202020204" pitchFamily="34" charset="0"/>
              </a:rPr>
              <a:t>8</a:t>
            </a:r>
            <a:endParaRPr lang="en-US" sz="24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2928" y="3054054"/>
            <a:ext cx="1538052" cy="1538052"/>
          </a:xfrm>
          <a:prstGeom prst="rect">
            <a:avLst/>
          </a:prstGeom>
        </p:spPr>
      </p:pic>
      <p:sp>
        <p:nvSpPr>
          <p:cNvPr id="10" name="Rectangle 9"/>
          <p:cNvSpPr/>
          <p:nvPr/>
        </p:nvSpPr>
        <p:spPr>
          <a:xfrm>
            <a:off x="168812" y="1877402"/>
            <a:ext cx="5015219" cy="461665"/>
          </a:xfrm>
          <a:prstGeom prst="rect">
            <a:avLst/>
          </a:prstGeom>
        </p:spPr>
        <p:txBody>
          <a:bodyPr wrap="none">
            <a:spAutoFit/>
          </a:bodyPr>
          <a:lstStyle/>
          <a:p>
            <a:pPr lvl="0">
              <a:spcBef>
                <a:spcPts val="1000"/>
              </a:spcBef>
              <a:buClr>
                <a:srgbClr val="242852">
                  <a:lumMod val="40000"/>
                  <a:lumOff val="60000"/>
                </a:srgbClr>
              </a:buClr>
              <a:buSzPct val="80000"/>
            </a:pPr>
            <a:r>
              <a:rPr lang="sr-Latn-RS" sz="2400" dirty="0">
                <a:solidFill>
                  <a:prstClr val="white"/>
                </a:solidFill>
                <a:latin typeface="Arial" panose="020B0604020202020204" pitchFamily="34" charset="0"/>
                <a:cs typeface="Arial" panose="020B0604020202020204" pitchFamily="34" charset="0"/>
              </a:rPr>
              <a:t>1. </a:t>
            </a:r>
            <a:r>
              <a:rPr lang="sr-Cyrl-BA" sz="2400" dirty="0" smtClean="0">
                <a:solidFill>
                  <a:prstClr val="white"/>
                </a:solidFill>
                <a:latin typeface="Arial" panose="020B0604020202020204" pitchFamily="34" charset="0"/>
                <a:cs typeface="Arial" panose="020B0604020202020204" pitchFamily="34" charset="0"/>
              </a:rPr>
              <a:t>Израчунај непознати дјељеник</a:t>
            </a:r>
            <a:r>
              <a:rPr lang="sr-Latn-RS" sz="2400" dirty="0" smtClean="0">
                <a:solidFill>
                  <a:prstClr val="white"/>
                </a:solidFill>
                <a:latin typeface="Arial" panose="020B0604020202020204" pitchFamily="34" charset="0"/>
                <a:cs typeface="Arial" panose="020B0604020202020204" pitchFamily="34" charset="0"/>
              </a:rPr>
              <a:t>!</a:t>
            </a:r>
            <a:endParaRPr lang="en-US" sz="24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042981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calcmode="lin" valueType="num">
                                      <p:cBhvr additive="base">
                                        <p:cTn id="3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additive="base">
                                        <p:cTn id="4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27" end="27"/>
                                            </p:txEl>
                                          </p:spTgt>
                                        </p:tgtEl>
                                        <p:attrNameLst>
                                          <p:attrName>style.visibility</p:attrName>
                                        </p:attrNameLst>
                                      </p:cBhvr>
                                      <p:to>
                                        <p:strVal val="visible"/>
                                      </p:to>
                                    </p:set>
                                    <p:anim calcmode="lin" valueType="num">
                                      <p:cBhvr additive="base">
                                        <p:cTn id="49" dur="500" fill="hold"/>
                                        <p:tgtEl>
                                          <p:spTgt spid="5">
                                            <p:txEl>
                                              <p:pRg st="27" end="2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27" end="2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28" end="28"/>
                                            </p:txEl>
                                          </p:spTgt>
                                        </p:tgtEl>
                                        <p:attrNameLst>
                                          <p:attrName>style.visibility</p:attrName>
                                        </p:attrNameLst>
                                      </p:cBhvr>
                                      <p:to>
                                        <p:strVal val="visible"/>
                                      </p:to>
                                    </p:set>
                                    <p:anim calcmode="lin" valueType="num">
                                      <p:cBhvr additive="base">
                                        <p:cTn id="55" dur="500" fill="hold"/>
                                        <p:tgtEl>
                                          <p:spTgt spid="5">
                                            <p:txEl>
                                              <p:pRg st="28" end="2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28" end="2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1" end="1"/>
                                            </p:txEl>
                                          </p:spTgt>
                                        </p:tgtEl>
                                        <p:attrNameLst>
                                          <p:attrName>style.visibility</p:attrName>
                                        </p:attrNameLst>
                                      </p:cBhvr>
                                      <p:to>
                                        <p:strVal val="visible"/>
                                      </p:to>
                                    </p:set>
                                    <p:anim calcmode="lin" valueType="num">
                                      <p:cBhvr additive="base">
                                        <p:cTn id="6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6">
                                            <p:txEl>
                                              <p:pRg st="2" end="2"/>
                                            </p:txEl>
                                          </p:spTgt>
                                        </p:tgtEl>
                                        <p:attrNameLst>
                                          <p:attrName>style.visibility</p:attrName>
                                        </p:attrNameLst>
                                      </p:cBhvr>
                                      <p:to>
                                        <p:strVal val="visible"/>
                                      </p:to>
                                    </p:set>
                                    <p:anim calcmode="lin" valueType="num">
                                      <p:cBhvr additive="base">
                                        <p:cTn id="6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6">
                                            <p:txEl>
                                              <p:pRg st="3" end="3"/>
                                            </p:txEl>
                                          </p:spTgt>
                                        </p:tgtEl>
                                        <p:attrNameLst>
                                          <p:attrName>style.visibility</p:attrName>
                                        </p:attrNameLst>
                                      </p:cBhvr>
                                      <p:to>
                                        <p:strVal val="visible"/>
                                      </p:to>
                                    </p:set>
                                    <p:anim calcmode="lin" valueType="num">
                                      <p:cBhvr additive="base">
                                        <p:cTn id="7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6">
                                            <p:txEl>
                                              <p:pRg st="4" end="4"/>
                                            </p:txEl>
                                          </p:spTgt>
                                        </p:tgtEl>
                                        <p:attrNameLst>
                                          <p:attrName>style.visibility</p:attrName>
                                        </p:attrNameLst>
                                      </p:cBhvr>
                                      <p:to>
                                        <p:strVal val="visible"/>
                                      </p:to>
                                    </p:set>
                                    <p:anim calcmode="lin" valueType="num">
                                      <p:cBhvr additive="base">
                                        <p:cTn id="7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3313" y="763817"/>
            <a:ext cx="4396338" cy="1943485"/>
          </a:xfrm>
        </p:spPr>
        <p:txBody>
          <a:bodyPr/>
          <a:lstStyle/>
          <a:p>
            <a:r>
              <a:rPr lang="sr-Latn-RS" dirty="0">
                <a:solidFill>
                  <a:schemeClr val="tx1"/>
                </a:solidFill>
                <a:latin typeface="Arial" panose="020B0604020202020204" pitchFamily="34" charset="0"/>
                <a:cs typeface="Arial" panose="020B0604020202020204" pitchFamily="34" charset="0"/>
              </a:rPr>
              <a:t>3</a:t>
            </a:r>
            <a:r>
              <a:rPr lang="sr-Latn-RS" dirty="0" smtClean="0">
                <a:solidFill>
                  <a:schemeClr val="tx1"/>
                </a:solidFill>
                <a:latin typeface="Arial" panose="020B0604020202020204" pitchFamily="34" charset="0"/>
                <a:cs typeface="Arial" panose="020B0604020202020204" pitchFamily="34" charset="0"/>
              </a:rPr>
              <a:t>. </a:t>
            </a:r>
            <a:r>
              <a:rPr lang="sr-Cyrl-BA" dirty="0" smtClean="0">
                <a:solidFill>
                  <a:schemeClr val="tx1"/>
                </a:solidFill>
                <a:latin typeface="Arial" panose="020B0604020202020204" pitchFamily="34" charset="0"/>
                <a:cs typeface="Arial" panose="020B0604020202020204" pitchFamily="34" charset="0"/>
              </a:rPr>
              <a:t>У кутији су биле играчке. Када је мама подијелила играчке на четворо дјеце свако дијете је добило по 3 играчке. Колико играчака је било у кутији?</a:t>
            </a:r>
            <a:r>
              <a:rPr lang="sr-Latn-RS" dirty="0" smtClean="0">
                <a:solidFill>
                  <a:schemeClr val="tx1"/>
                </a:solidFill>
                <a:latin typeface="Arial" panose="020B0604020202020204" pitchFamily="34" charset="0"/>
                <a:cs typeface="Arial" panose="020B0604020202020204" pitchFamily="34" charset="0"/>
              </a:rPr>
              <a:t> </a:t>
            </a:r>
            <a:endParaRPr lang="en-US" dirty="0">
              <a:solidFill>
                <a:schemeClr val="tx1"/>
              </a:solidFill>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p:txBody>
          <a:bodyPr>
            <a:normAutofit lnSpcReduction="10000"/>
          </a:bodyPr>
          <a:lstStyle/>
          <a:p>
            <a:pPr marL="0" lvl="0" indent="0">
              <a:buClr>
                <a:srgbClr val="335B74">
                  <a:lumMod val="40000"/>
                  <a:lumOff val="60000"/>
                </a:srgbClr>
              </a:buClr>
              <a:buNone/>
            </a:pPr>
            <a:r>
              <a:rPr lang="sr-Latn-RS" sz="2400" dirty="0">
                <a:solidFill>
                  <a:prstClr val="white"/>
                </a:solidFill>
                <a:latin typeface="Arial" panose="020B0604020202020204" pitchFamily="34" charset="0"/>
                <a:cs typeface="Arial" panose="020B0604020202020204" pitchFamily="34" charset="0"/>
              </a:rPr>
              <a:t> </a:t>
            </a:r>
            <a:r>
              <a:rPr lang="sr-Latn-RS" sz="2400" dirty="0" smtClean="0">
                <a:solidFill>
                  <a:prstClr val="white"/>
                </a:solidFill>
                <a:latin typeface="Arial" panose="020B0604020202020204" pitchFamily="34" charset="0"/>
                <a:cs typeface="Arial" panose="020B0604020202020204" pitchFamily="34" charset="0"/>
              </a:rPr>
              <a:t>    </a:t>
            </a:r>
          </a:p>
          <a:p>
            <a:pPr marL="0" lvl="0" indent="0">
              <a:buClr>
                <a:srgbClr val="335B74">
                  <a:lumMod val="40000"/>
                  <a:lumOff val="60000"/>
                </a:srgbClr>
              </a:buClr>
              <a:buNone/>
            </a:pPr>
            <a:r>
              <a:rPr lang="sr-Latn-RS" sz="2400" b="1" dirty="0">
                <a:solidFill>
                  <a:prstClr val="white"/>
                </a:solidFill>
                <a:latin typeface="Arial" panose="020B0604020202020204" pitchFamily="34" charset="0"/>
                <a:cs typeface="Arial" panose="020B0604020202020204" pitchFamily="34" charset="0"/>
              </a:rPr>
              <a:t> </a:t>
            </a:r>
            <a:r>
              <a:rPr lang="sr-Latn-RS" sz="2400" b="1" dirty="0" smtClean="0">
                <a:solidFill>
                  <a:prstClr val="white"/>
                </a:solidFill>
                <a:latin typeface="Arial" panose="020B0604020202020204" pitchFamily="34" charset="0"/>
                <a:cs typeface="Arial" panose="020B0604020202020204" pitchFamily="34" charset="0"/>
              </a:rPr>
              <a:t>    </a:t>
            </a:r>
            <a:r>
              <a:rPr lang="sr-Latn-RS" sz="2400" b="1" dirty="0" smtClean="0">
                <a:solidFill>
                  <a:srgbClr val="FFC000"/>
                </a:solidFill>
                <a:latin typeface="Arial" panose="020B0604020202020204" pitchFamily="34" charset="0"/>
                <a:cs typeface="Arial" panose="020B0604020202020204" pitchFamily="34" charset="0"/>
              </a:rPr>
              <a:t>X</a:t>
            </a:r>
            <a:r>
              <a:rPr lang="sr-Latn-RS" sz="2400" dirty="0" smtClean="0">
                <a:solidFill>
                  <a:prstClr val="white"/>
                </a:solidFill>
                <a:latin typeface="Arial" panose="020B0604020202020204" pitchFamily="34" charset="0"/>
                <a:cs typeface="Arial" panose="020B0604020202020204" pitchFamily="34" charset="0"/>
              </a:rPr>
              <a:t> </a:t>
            </a:r>
            <a:r>
              <a:rPr lang="sr-Latn-RS" sz="2400" dirty="0">
                <a:solidFill>
                  <a:prstClr val="white"/>
                </a:solidFill>
                <a:latin typeface="Arial" panose="020B0604020202020204" pitchFamily="34" charset="0"/>
                <a:cs typeface="Arial" panose="020B0604020202020204" pitchFamily="34" charset="0"/>
              </a:rPr>
              <a:t>: </a:t>
            </a:r>
            <a:r>
              <a:rPr lang="sr-Latn-RS" sz="2400" dirty="0" smtClean="0">
                <a:solidFill>
                  <a:prstClr val="white"/>
                </a:solidFill>
                <a:latin typeface="Arial" panose="020B0604020202020204" pitchFamily="34" charset="0"/>
                <a:cs typeface="Arial" panose="020B0604020202020204" pitchFamily="34" charset="0"/>
              </a:rPr>
              <a:t>4 </a:t>
            </a:r>
            <a:r>
              <a:rPr lang="sr-Latn-RS" sz="2400" dirty="0">
                <a:solidFill>
                  <a:prstClr val="white"/>
                </a:solidFill>
                <a:latin typeface="Arial" panose="020B0604020202020204" pitchFamily="34" charset="0"/>
                <a:cs typeface="Arial" panose="020B0604020202020204" pitchFamily="34" charset="0"/>
              </a:rPr>
              <a:t>= </a:t>
            </a:r>
            <a:r>
              <a:rPr lang="sr-Latn-RS" sz="2400" dirty="0" smtClean="0">
                <a:solidFill>
                  <a:prstClr val="white"/>
                </a:solidFill>
                <a:latin typeface="Arial" panose="020B0604020202020204" pitchFamily="34" charset="0"/>
                <a:cs typeface="Arial" panose="020B0604020202020204" pitchFamily="34" charset="0"/>
              </a:rPr>
              <a:t>3</a:t>
            </a:r>
            <a:endParaRPr lang="sr-Latn-RS" sz="2400" dirty="0">
              <a:solidFill>
                <a:prstClr val="white"/>
              </a:solidFill>
              <a:latin typeface="Arial" panose="020B0604020202020204" pitchFamily="34" charset="0"/>
              <a:cs typeface="Arial" panose="020B0604020202020204" pitchFamily="34" charset="0"/>
            </a:endParaRPr>
          </a:p>
          <a:p>
            <a:pPr marL="0" lvl="0" indent="0">
              <a:buClr>
                <a:srgbClr val="335B74">
                  <a:lumMod val="40000"/>
                  <a:lumOff val="60000"/>
                </a:srgbClr>
              </a:buClr>
              <a:buNone/>
            </a:pPr>
            <a:r>
              <a:rPr lang="sr-Latn-RS" sz="2400" dirty="0">
                <a:solidFill>
                  <a:prstClr val="white"/>
                </a:solidFill>
                <a:latin typeface="Arial" panose="020B0604020202020204" pitchFamily="34" charset="0"/>
                <a:cs typeface="Arial" panose="020B0604020202020204" pitchFamily="34" charset="0"/>
              </a:rPr>
              <a:t>     </a:t>
            </a:r>
            <a:r>
              <a:rPr lang="sr-Latn-RS" sz="2400" b="1" dirty="0">
                <a:solidFill>
                  <a:srgbClr val="FFC000"/>
                </a:solidFill>
                <a:latin typeface="Arial" panose="020B0604020202020204" pitchFamily="34" charset="0"/>
                <a:cs typeface="Arial" panose="020B0604020202020204" pitchFamily="34" charset="0"/>
              </a:rPr>
              <a:t>X</a:t>
            </a:r>
            <a:r>
              <a:rPr lang="sr-Latn-RS" sz="2400" b="1" dirty="0">
                <a:solidFill>
                  <a:srgbClr val="FF0000"/>
                </a:solidFill>
                <a:latin typeface="Arial" panose="020B0604020202020204" pitchFamily="34" charset="0"/>
                <a:cs typeface="Arial" panose="020B0604020202020204" pitchFamily="34" charset="0"/>
              </a:rPr>
              <a:t> </a:t>
            </a:r>
            <a:r>
              <a:rPr lang="sr-Latn-RS" sz="2400" dirty="0">
                <a:solidFill>
                  <a:prstClr val="white"/>
                </a:solidFill>
                <a:latin typeface="Arial" panose="020B0604020202020204" pitchFamily="34" charset="0"/>
                <a:cs typeface="Arial" panose="020B0604020202020204" pitchFamily="34" charset="0"/>
              </a:rPr>
              <a:t>= </a:t>
            </a:r>
            <a:r>
              <a:rPr lang="sr-Latn-RS" sz="2400" dirty="0" smtClean="0">
                <a:solidFill>
                  <a:prstClr val="white"/>
                </a:solidFill>
                <a:latin typeface="Arial" panose="020B0604020202020204" pitchFamily="34" charset="0"/>
                <a:cs typeface="Arial" panose="020B0604020202020204" pitchFamily="34" charset="0"/>
              </a:rPr>
              <a:t>3 </a:t>
            </a:r>
            <a:r>
              <a:rPr lang="sr-Latn-RS" sz="2400" dirty="0">
                <a:solidFill>
                  <a:prstClr val="white"/>
                </a:solidFill>
                <a:latin typeface="Arial" panose="020B0604020202020204" pitchFamily="34" charset="0"/>
                <a:cs typeface="Arial" panose="020B0604020202020204" pitchFamily="34" charset="0"/>
              </a:rPr>
              <a:t>· </a:t>
            </a:r>
            <a:r>
              <a:rPr lang="sr-Latn-RS" sz="2400" dirty="0" smtClean="0">
                <a:solidFill>
                  <a:prstClr val="white"/>
                </a:solidFill>
                <a:latin typeface="Arial" panose="020B0604020202020204" pitchFamily="34" charset="0"/>
                <a:cs typeface="Arial" panose="020B0604020202020204" pitchFamily="34" charset="0"/>
              </a:rPr>
              <a:t>4</a:t>
            </a:r>
            <a:endParaRPr lang="sr-Latn-RS" sz="2400" dirty="0">
              <a:solidFill>
                <a:prstClr val="white"/>
              </a:solidFill>
              <a:latin typeface="Arial" panose="020B0604020202020204" pitchFamily="34" charset="0"/>
              <a:cs typeface="Arial" panose="020B0604020202020204" pitchFamily="34" charset="0"/>
            </a:endParaRPr>
          </a:p>
          <a:p>
            <a:pPr marL="0" lvl="0" indent="0">
              <a:buClr>
                <a:srgbClr val="335B74">
                  <a:lumMod val="40000"/>
                  <a:lumOff val="60000"/>
                </a:srgbClr>
              </a:buClr>
              <a:buNone/>
            </a:pPr>
            <a:r>
              <a:rPr lang="sr-Latn-RS" sz="2400" dirty="0">
                <a:solidFill>
                  <a:prstClr val="white"/>
                </a:solidFill>
                <a:latin typeface="Arial" panose="020B0604020202020204" pitchFamily="34" charset="0"/>
                <a:cs typeface="Arial" panose="020B0604020202020204" pitchFamily="34" charset="0"/>
              </a:rPr>
              <a:t>     </a:t>
            </a:r>
            <a:r>
              <a:rPr lang="sr-Latn-RS" sz="2400" b="1" dirty="0">
                <a:solidFill>
                  <a:srgbClr val="FFC000"/>
                </a:solidFill>
                <a:latin typeface="Arial" panose="020B0604020202020204" pitchFamily="34" charset="0"/>
                <a:cs typeface="Arial" panose="020B0604020202020204" pitchFamily="34" charset="0"/>
              </a:rPr>
              <a:t>X</a:t>
            </a:r>
            <a:r>
              <a:rPr lang="sr-Latn-RS" sz="2400" b="1" dirty="0">
                <a:solidFill>
                  <a:srgbClr val="FF0000"/>
                </a:solidFill>
                <a:latin typeface="Arial" panose="020B0604020202020204" pitchFamily="34" charset="0"/>
                <a:cs typeface="Arial" panose="020B0604020202020204" pitchFamily="34" charset="0"/>
              </a:rPr>
              <a:t> </a:t>
            </a:r>
            <a:r>
              <a:rPr lang="sr-Latn-RS" sz="2400" dirty="0">
                <a:solidFill>
                  <a:prstClr val="white"/>
                </a:solidFill>
                <a:latin typeface="Arial" panose="020B0604020202020204" pitchFamily="34" charset="0"/>
                <a:cs typeface="Arial" panose="020B0604020202020204" pitchFamily="34" charset="0"/>
              </a:rPr>
              <a:t>= </a:t>
            </a:r>
            <a:r>
              <a:rPr lang="sr-Latn-RS" sz="2400" dirty="0" smtClean="0">
                <a:solidFill>
                  <a:prstClr val="white"/>
                </a:solidFill>
                <a:latin typeface="Arial" panose="020B0604020202020204" pitchFamily="34" charset="0"/>
                <a:cs typeface="Arial" panose="020B0604020202020204" pitchFamily="34" charset="0"/>
              </a:rPr>
              <a:t>12</a:t>
            </a:r>
            <a:endParaRPr lang="sr-Latn-RS" sz="2400" dirty="0">
              <a:solidFill>
                <a:prstClr val="white"/>
              </a:solidFill>
              <a:latin typeface="Arial" panose="020B0604020202020204" pitchFamily="34" charset="0"/>
              <a:cs typeface="Arial" panose="020B0604020202020204" pitchFamily="34" charset="0"/>
            </a:endParaRPr>
          </a:p>
          <a:p>
            <a:pPr marL="0" lvl="0" indent="0">
              <a:buClr>
                <a:srgbClr val="335B74">
                  <a:lumMod val="40000"/>
                  <a:lumOff val="60000"/>
                </a:srgbClr>
              </a:buClr>
              <a:buNone/>
            </a:pPr>
            <a:r>
              <a:rPr lang="sr-Cyrl-BA" sz="2400" dirty="0" smtClean="0">
                <a:solidFill>
                  <a:prstClr val="white"/>
                </a:solidFill>
                <a:latin typeface="Arial" panose="020B0604020202020204" pitchFamily="34" charset="0"/>
                <a:cs typeface="Arial" panose="020B0604020202020204" pitchFamily="34" charset="0"/>
              </a:rPr>
              <a:t>Пр</a:t>
            </a:r>
            <a:r>
              <a:rPr lang="sr-Latn-RS" sz="2400" dirty="0" smtClean="0">
                <a:solidFill>
                  <a:prstClr val="white"/>
                </a:solidFill>
                <a:latin typeface="Arial" panose="020B0604020202020204" pitchFamily="34" charset="0"/>
                <a:cs typeface="Arial" panose="020B0604020202020204" pitchFamily="34" charset="0"/>
              </a:rPr>
              <a:t>. 12 </a:t>
            </a:r>
            <a:r>
              <a:rPr lang="sr-Latn-RS" sz="2400" dirty="0">
                <a:solidFill>
                  <a:prstClr val="white"/>
                </a:solidFill>
                <a:latin typeface="Arial" panose="020B0604020202020204" pitchFamily="34" charset="0"/>
                <a:cs typeface="Arial" panose="020B0604020202020204" pitchFamily="34" charset="0"/>
              </a:rPr>
              <a:t>: </a:t>
            </a:r>
            <a:r>
              <a:rPr lang="sr-Latn-RS" sz="2400" dirty="0" smtClean="0">
                <a:solidFill>
                  <a:prstClr val="white"/>
                </a:solidFill>
                <a:latin typeface="Arial" panose="020B0604020202020204" pitchFamily="34" charset="0"/>
                <a:cs typeface="Arial" panose="020B0604020202020204" pitchFamily="34" charset="0"/>
              </a:rPr>
              <a:t>4 </a:t>
            </a:r>
            <a:r>
              <a:rPr lang="sr-Latn-RS" sz="2400" dirty="0">
                <a:solidFill>
                  <a:prstClr val="white"/>
                </a:solidFill>
                <a:latin typeface="Arial" panose="020B0604020202020204" pitchFamily="34" charset="0"/>
                <a:cs typeface="Arial" panose="020B0604020202020204" pitchFamily="34" charset="0"/>
              </a:rPr>
              <a:t>= </a:t>
            </a:r>
            <a:r>
              <a:rPr lang="sr-Latn-RS" sz="2400" dirty="0" smtClean="0">
                <a:solidFill>
                  <a:prstClr val="white"/>
                </a:solidFill>
                <a:latin typeface="Arial" panose="020B0604020202020204" pitchFamily="34" charset="0"/>
                <a:cs typeface="Arial" panose="020B0604020202020204" pitchFamily="34" charset="0"/>
              </a:rPr>
              <a:t>3</a:t>
            </a:r>
          </a:p>
          <a:p>
            <a:pPr marL="0" lvl="0" indent="0">
              <a:buClr>
                <a:srgbClr val="335B74">
                  <a:lumMod val="40000"/>
                  <a:lumOff val="60000"/>
                </a:srgbClr>
              </a:buClr>
              <a:buNone/>
            </a:pPr>
            <a:endParaRPr lang="sr-Latn-RS" sz="2400" dirty="0">
              <a:solidFill>
                <a:prstClr val="white"/>
              </a:solidFill>
              <a:latin typeface="Arial" panose="020B0604020202020204" pitchFamily="34" charset="0"/>
              <a:cs typeface="Arial" panose="020B0604020202020204" pitchFamily="34" charset="0"/>
            </a:endParaRPr>
          </a:p>
          <a:p>
            <a:pPr marL="0" lvl="0" indent="0">
              <a:buClr>
                <a:srgbClr val="335B74">
                  <a:lumMod val="40000"/>
                  <a:lumOff val="60000"/>
                </a:srgbClr>
              </a:buClr>
              <a:buNone/>
            </a:pPr>
            <a:r>
              <a:rPr lang="sr-Cyrl-BA" sz="2400" dirty="0" smtClean="0">
                <a:solidFill>
                  <a:prstClr val="white"/>
                </a:solidFill>
                <a:latin typeface="Arial" panose="020B0604020202020204" pitchFamily="34" charset="0"/>
                <a:cs typeface="Arial" panose="020B0604020202020204" pitchFamily="34" charset="0"/>
              </a:rPr>
              <a:t>Одговор: У кутији је било 12 играчака.</a:t>
            </a:r>
            <a:endParaRPr lang="en-US" dirty="0"/>
          </a:p>
        </p:txBody>
      </p:sp>
      <p:sp>
        <p:nvSpPr>
          <p:cNvPr id="5" name="Text Placeholder 4"/>
          <p:cNvSpPr>
            <a:spLocks noGrp="1"/>
          </p:cNvSpPr>
          <p:nvPr>
            <p:ph type="body" sz="quarter" idx="3"/>
          </p:nvPr>
        </p:nvSpPr>
        <p:spPr>
          <a:xfrm>
            <a:off x="5907713" y="624096"/>
            <a:ext cx="4396339" cy="2069138"/>
          </a:xfrm>
        </p:spPr>
        <p:txBody>
          <a:bodyPr/>
          <a:lstStyle/>
          <a:p>
            <a:r>
              <a:rPr lang="sr-Latn-RS" dirty="0" smtClean="0">
                <a:solidFill>
                  <a:schemeClr val="tx1"/>
                </a:solidFill>
                <a:latin typeface="Arial" panose="020B0604020202020204" pitchFamily="34" charset="0"/>
                <a:cs typeface="Arial" panose="020B0604020202020204" pitchFamily="34" charset="0"/>
              </a:rPr>
              <a:t>4. Maja je </a:t>
            </a:r>
            <a:r>
              <a:rPr lang="sr-Cyrl-BA" dirty="0" smtClean="0">
                <a:solidFill>
                  <a:schemeClr val="tx1"/>
                </a:solidFill>
                <a:latin typeface="Arial" panose="020B0604020202020204" pitchFamily="34" charset="0"/>
                <a:cs typeface="Arial" panose="020B0604020202020204" pitchFamily="34" charset="0"/>
              </a:rPr>
              <a:t>убрала пуну здјелицу шумских јагода и одлучила је да их подијели са сестром. Свака је добила по 20 јагода. Колико јагода је било у здрјелици?</a:t>
            </a:r>
            <a:endParaRPr lang="en-US" dirty="0">
              <a:solidFill>
                <a:schemeClr val="tx1"/>
              </a:solidFill>
              <a:latin typeface="Arial" panose="020B0604020202020204" pitchFamily="34" charset="0"/>
              <a:cs typeface="Arial" panose="020B0604020202020204" pitchFamily="34" charset="0"/>
            </a:endParaRPr>
          </a:p>
        </p:txBody>
      </p:sp>
      <p:sp>
        <p:nvSpPr>
          <p:cNvPr id="6" name="Content Placeholder 5"/>
          <p:cNvSpPr>
            <a:spLocks noGrp="1"/>
          </p:cNvSpPr>
          <p:nvPr>
            <p:ph sz="quarter" idx="4"/>
          </p:nvPr>
        </p:nvSpPr>
        <p:spPr/>
        <p:txBody>
          <a:bodyPr>
            <a:normAutofit lnSpcReduction="10000"/>
          </a:bodyPr>
          <a:lstStyle/>
          <a:p>
            <a:pPr marL="0" lvl="0" indent="0">
              <a:buClr>
                <a:srgbClr val="335B74">
                  <a:lumMod val="40000"/>
                  <a:lumOff val="60000"/>
                </a:srgbClr>
              </a:buClr>
              <a:buNone/>
            </a:pPr>
            <a:r>
              <a:rPr lang="sr-Latn-RS" dirty="0"/>
              <a:t> </a:t>
            </a:r>
            <a:r>
              <a:rPr lang="sr-Latn-RS" dirty="0" smtClean="0"/>
              <a:t>         </a:t>
            </a:r>
            <a:r>
              <a:rPr lang="sr-Latn-RS" sz="2400" dirty="0">
                <a:solidFill>
                  <a:prstClr val="white"/>
                </a:solidFill>
                <a:latin typeface="Arial" panose="020B0604020202020204" pitchFamily="34" charset="0"/>
                <a:cs typeface="Arial" panose="020B0604020202020204" pitchFamily="34" charset="0"/>
              </a:rPr>
              <a:t> </a:t>
            </a:r>
            <a:endParaRPr lang="sr-Latn-RS" sz="2400" dirty="0" smtClean="0">
              <a:solidFill>
                <a:prstClr val="white"/>
              </a:solidFill>
              <a:latin typeface="Arial" panose="020B0604020202020204" pitchFamily="34" charset="0"/>
              <a:cs typeface="Arial" panose="020B0604020202020204" pitchFamily="34" charset="0"/>
            </a:endParaRPr>
          </a:p>
          <a:p>
            <a:pPr marL="0" lvl="0" indent="0">
              <a:buClr>
                <a:srgbClr val="335B74">
                  <a:lumMod val="40000"/>
                  <a:lumOff val="60000"/>
                </a:srgbClr>
              </a:buClr>
              <a:buNone/>
            </a:pPr>
            <a:r>
              <a:rPr lang="sr-Latn-RS" sz="2400" b="1" dirty="0">
                <a:solidFill>
                  <a:prstClr val="white"/>
                </a:solidFill>
                <a:latin typeface="Arial" panose="020B0604020202020204" pitchFamily="34" charset="0"/>
                <a:cs typeface="Arial" panose="020B0604020202020204" pitchFamily="34" charset="0"/>
              </a:rPr>
              <a:t> </a:t>
            </a:r>
            <a:r>
              <a:rPr lang="sr-Latn-RS" sz="2400" b="1" dirty="0" smtClean="0">
                <a:solidFill>
                  <a:prstClr val="white"/>
                </a:solidFill>
                <a:latin typeface="Arial" panose="020B0604020202020204" pitchFamily="34" charset="0"/>
                <a:cs typeface="Arial" panose="020B0604020202020204" pitchFamily="34" charset="0"/>
              </a:rPr>
              <a:t>        </a:t>
            </a:r>
            <a:r>
              <a:rPr lang="sr-Latn-RS" sz="2400" b="1" dirty="0" smtClean="0">
                <a:solidFill>
                  <a:srgbClr val="FFC000"/>
                </a:solidFill>
                <a:latin typeface="Arial" panose="020B0604020202020204" pitchFamily="34" charset="0"/>
                <a:cs typeface="Arial" panose="020B0604020202020204" pitchFamily="34" charset="0"/>
              </a:rPr>
              <a:t>X</a:t>
            </a:r>
            <a:r>
              <a:rPr lang="sr-Latn-RS" sz="2400" dirty="0" smtClean="0">
                <a:solidFill>
                  <a:prstClr val="white"/>
                </a:solidFill>
                <a:latin typeface="Arial" panose="020B0604020202020204" pitchFamily="34" charset="0"/>
                <a:cs typeface="Arial" panose="020B0604020202020204" pitchFamily="34" charset="0"/>
              </a:rPr>
              <a:t> </a:t>
            </a:r>
            <a:r>
              <a:rPr lang="sr-Latn-RS" sz="2400" dirty="0">
                <a:solidFill>
                  <a:prstClr val="white"/>
                </a:solidFill>
                <a:latin typeface="Arial" panose="020B0604020202020204" pitchFamily="34" charset="0"/>
                <a:cs typeface="Arial" panose="020B0604020202020204" pitchFamily="34" charset="0"/>
              </a:rPr>
              <a:t>: </a:t>
            </a:r>
            <a:r>
              <a:rPr lang="sr-Latn-RS" sz="2400" dirty="0" smtClean="0">
                <a:solidFill>
                  <a:prstClr val="white"/>
                </a:solidFill>
                <a:latin typeface="Arial" panose="020B0604020202020204" pitchFamily="34" charset="0"/>
                <a:cs typeface="Arial" panose="020B0604020202020204" pitchFamily="34" charset="0"/>
              </a:rPr>
              <a:t>2 </a:t>
            </a:r>
            <a:r>
              <a:rPr lang="sr-Latn-RS" sz="2400" dirty="0">
                <a:solidFill>
                  <a:prstClr val="white"/>
                </a:solidFill>
                <a:latin typeface="Arial" panose="020B0604020202020204" pitchFamily="34" charset="0"/>
                <a:cs typeface="Arial" panose="020B0604020202020204" pitchFamily="34" charset="0"/>
              </a:rPr>
              <a:t>= </a:t>
            </a:r>
            <a:r>
              <a:rPr lang="sr-Latn-RS" sz="2400" dirty="0" smtClean="0">
                <a:solidFill>
                  <a:prstClr val="white"/>
                </a:solidFill>
                <a:latin typeface="Arial" panose="020B0604020202020204" pitchFamily="34" charset="0"/>
                <a:cs typeface="Arial" panose="020B0604020202020204" pitchFamily="34" charset="0"/>
              </a:rPr>
              <a:t>20</a:t>
            </a:r>
            <a:endParaRPr lang="sr-Latn-RS" sz="2400" dirty="0">
              <a:solidFill>
                <a:prstClr val="white"/>
              </a:solidFill>
              <a:latin typeface="Arial" panose="020B0604020202020204" pitchFamily="34" charset="0"/>
              <a:cs typeface="Arial" panose="020B0604020202020204" pitchFamily="34" charset="0"/>
            </a:endParaRPr>
          </a:p>
          <a:p>
            <a:pPr marL="0" lvl="0" indent="0">
              <a:buClr>
                <a:srgbClr val="335B74">
                  <a:lumMod val="40000"/>
                  <a:lumOff val="60000"/>
                </a:srgbClr>
              </a:buClr>
              <a:buNone/>
            </a:pPr>
            <a:r>
              <a:rPr lang="sr-Latn-RS" sz="2400" dirty="0">
                <a:solidFill>
                  <a:prstClr val="white"/>
                </a:solidFill>
                <a:latin typeface="Arial" panose="020B0604020202020204" pitchFamily="34" charset="0"/>
                <a:cs typeface="Arial" panose="020B0604020202020204" pitchFamily="34" charset="0"/>
              </a:rPr>
              <a:t>     </a:t>
            </a:r>
            <a:r>
              <a:rPr lang="sr-Latn-RS" sz="2400" dirty="0" smtClean="0">
                <a:solidFill>
                  <a:prstClr val="white"/>
                </a:solidFill>
                <a:latin typeface="Arial" panose="020B0604020202020204" pitchFamily="34" charset="0"/>
                <a:cs typeface="Arial" panose="020B0604020202020204" pitchFamily="34" charset="0"/>
              </a:rPr>
              <a:t>    </a:t>
            </a:r>
            <a:r>
              <a:rPr lang="sr-Latn-RS" sz="2400" b="1" dirty="0" smtClean="0">
                <a:solidFill>
                  <a:srgbClr val="FFC000"/>
                </a:solidFill>
                <a:latin typeface="Arial" panose="020B0604020202020204" pitchFamily="34" charset="0"/>
                <a:cs typeface="Arial" panose="020B0604020202020204" pitchFamily="34" charset="0"/>
              </a:rPr>
              <a:t>X</a:t>
            </a:r>
            <a:r>
              <a:rPr lang="sr-Latn-RS" sz="2400" b="1" dirty="0" smtClean="0">
                <a:solidFill>
                  <a:srgbClr val="FF0000"/>
                </a:solidFill>
                <a:latin typeface="Arial" panose="020B0604020202020204" pitchFamily="34" charset="0"/>
                <a:cs typeface="Arial" panose="020B0604020202020204" pitchFamily="34" charset="0"/>
              </a:rPr>
              <a:t> </a:t>
            </a:r>
            <a:r>
              <a:rPr lang="sr-Latn-RS" sz="2400" dirty="0">
                <a:solidFill>
                  <a:prstClr val="white"/>
                </a:solidFill>
                <a:latin typeface="Arial" panose="020B0604020202020204" pitchFamily="34" charset="0"/>
                <a:cs typeface="Arial" panose="020B0604020202020204" pitchFamily="34" charset="0"/>
              </a:rPr>
              <a:t>= </a:t>
            </a:r>
            <a:r>
              <a:rPr lang="sr-Latn-RS" sz="2400" dirty="0" smtClean="0">
                <a:solidFill>
                  <a:prstClr val="white"/>
                </a:solidFill>
                <a:latin typeface="Arial" panose="020B0604020202020204" pitchFamily="34" charset="0"/>
                <a:cs typeface="Arial" panose="020B0604020202020204" pitchFamily="34" charset="0"/>
              </a:rPr>
              <a:t>20 · 2</a:t>
            </a:r>
            <a:endParaRPr lang="sr-Latn-RS" sz="2400" dirty="0">
              <a:solidFill>
                <a:prstClr val="white"/>
              </a:solidFill>
              <a:latin typeface="Arial" panose="020B0604020202020204" pitchFamily="34" charset="0"/>
              <a:cs typeface="Arial" panose="020B0604020202020204" pitchFamily="34" charset="0"/>
            </a:endParaRPr>
          </a:p>
          <a:p>
            <a:pPr marL="0" lvl="0" indent="0">
              <a:buClr>
                <a:srgbClr val="335B74">
                  <a:lumMod val="40000"/>
                  <a:lumOff val="60000"/>
                </a:srgbClr>
              </a:buClr>
              <a:buNone/>
            </a:pPr>
            <a:r>
              <a:rPr lang="sr-Latn-RS" sz="2400" dirty="0">
                <a:solidFill>
                  <a:prstClr val="white"/>
                </a:solidFill>
                <a:latin typeface="Arial" panose="020B0604020202020204" pitchFamily="34" charset="0"/>
                <a:cs typeface="Arial" panose="020B0604020202020204" pitchFamily="34" charset="0"/>
              </a:rPr>
              <a:t>     </a:t>
            </a:r>
            <a:r>
              <a:rPr lang="sr-Latn-RS" sz="2400" dirty="0" smtClean="0">
                <a:solidFill>
                  <a:prstClr val="white"/>
                </a:solidFill>
                <a:latin typeface="Arial" panose="020B0604020202020204" pitchFamily="34" charset="0"/>
                <a:cs typeface="Arial" panose="020B0604020202020204" pitchFamily="34" charset="0"/>
              </a:rPr>
              <a:t>    </a:t>
            </a:r>
            <a:r>
              <a:rPr lang="sr-Latn-RS" sz="2400" b="1" dirty="0" smtClean="0">
                <a:solidFill>
                  <a:srgbClr val="FFC000"/>
                </a:solidFill>
                <a:latin typeface="Arial" panose="020B0604020202020204" pitchFamily="34" charset="0"/>
                <a:cs typeface="Arial" panose="020B0604020202020204" pitchFamily="34" charset="0"/>
              </a:rPr>
              <a:t>X</a:t>
            </a:r>
            <a:r>
              <a:rPr lang="sr-Latn-RS" sz="2400" b="1" dirty="0" smtClean="0">
                <a:solidFill>
                  <a:srgbClr val="FF0000"/>
                </a:solidFill>
                <a:latin typeface="Arial" panose="020B0604020202020204" pitchFamily="34" charset="0"/>
                <a:cs typeface="Arial" panose="020B0604020202020204" pitchFamily="34" charset="0"/>
              </a:rPr>
              <a:t> </a:t>
            </a:r>
            <a:r>
              <a:rPr lang="sr-Latn-RS" sz="2400" dirty="0">
                <a:solidFill>
                  <a:prstClr val="white"/>
                </a:solidFill>
                <a:latin typeface="Arial" panose="020B0604020202020204" pitchFamily="34" charset="0"/>
                <a:cs typeface="Arial" panose="020B0604020202020204" pitchFamily="34" charset="0"/>
              </a:rPr>
              <a:t>= </a:t>
            </a:r>
            <a:r>
              <a:rPr lang="sr-Latn-RS" sz="2400" dirty="0" smtClean="0">
                <a:solidFill>
                  <a:prstClr val="white"/>
                </a:solidFill>
                <a:latin typeface="Arial" panose="020B0604020202020204" pitchFamily="34" charset="0"/>
                <a:cs typeface="Arial" panose="020B0604020202020204" pitchFamily="34" charset="0"/>
              </a:rPr>
              <a:t>40</a:t>
            </a:r>
            <a:endParaRPr lang="sr-Latn-RS" sz="2400" dirty="0">
              <a:solidFill>
                <a:prstClr val="white"/>
              </a:solidFill>
              <a:latin typeface="Arial" panose="020B0604020202020204" pitchFamily="34" charset="0"/>
              <a:cs typeface="Arial" panose="020B0604020202020204" pitchFamily="34" charset="0"/>
            </a:endParaRPr>
          </a:p>
          <a:p>
            <a:pPr marL="0" lvl="0" indent="0">
              <a:buClr>
                <a:srgbClr val="335B74">
                  <a:lumMod val="40000"/>
                  <a:lumOff val="60000"/>
                </a:srgbClr>
              </a:buClr>
              <a:buNone/>
            </a:pPr>
            <a:r>
              <a:rPr lang="sr-Latn-RS" sz="2400" dirty="0" smtClean="0">
                <a:solidFill>
                  <a:prstClr val="white"/>
                </a:solidFill>
                <a:latin typeface="Arial" panose="020B0604020202020204" pitchFamily="34" charset="0"/>
                <a:cs typeface="Arial" panose="020B0604020202020204" pitchFamily="34" charset="0"/>
              </a:rPr>
              <a:t>   </a:t>
            </a:r>
            <a:r>
              <a:rPr lang="sr-Cyrl-BA" sz="2400" dirty="0" smtClean="0">
                <a:solidFill>
                  <a:prstClr val="white"/>
                </a:solidFill>
                <a:latin typeface="Arial" panose="020B0604020202020204" pitchFamily="34" charset="0"/>
                <a:cs typeface="Arial" panose="020B0604020202020204" pitchFamily="34" charset="0"/>
              </a:rPr>
              <a:t>Пр</a:t>
            </a:r>
            <a:r>
              <a:rPr lang="sr-Latn-RS" sz="2400" dirty="0" smtClean="0">
                <a:solidFill>
                  <a:prstClr val="white"/>
                </a:solidFill>
                <a:latin typeface="Arial" panose="020B0604020202020204" pitchFamily="34" charset="0"/>
                <a:cs typeface="Arial" panose="020B0604020202020204" pitchFamily="34" charset="0"/>
              </a:rPr>
              <a:t>. 40 </a:t>
            </a:r>
            <a:r>
              <a:rPr lang="sr-Latn-RS" sz="2400" dirty="0">
                <a:solidFill>
                  <a:prstClr val="white"/>
                </a:solidFill>
                <a:latin typeface="Arial" panose="020B0604020202020204" pitchFamily="34" charset="0"/>
                <a:cs typeface="Arial" panose="020B0604020202020204" pitchFamily="34" charset="0"/>
              </a:rPr>
              <a:t>: </a:t>
            </a:r>
            <a:r>
              <a:rPr lang="sr-Latn-RS" sz="2400" dirty="0" smtClean="0">
                <a:solidFill>
                  <a:prstClr val="white"/>
                </a:solidFill>
                <a:latin typeface="Arial" panose="020B0604020202020204" pitchFamily="34" charset="0"/>
                <a:cs typeface="Arial" panose="020B0604020202020204" pitchFamily="34" charset="0"/>
              </a:rPr>
              <a:t>2 </a:t>
            </a:r>
            <a:r>
              <a:rPr lang="sr-Latn-RS" sz="2400" dirty="0">
                <a:solidFill>
                  <a:prstClr val="white"/>
                </a:solidFill>
                <a:latin typeface="Arial" panose="020B0604020202020204" pitchFamily="34" charset="0"/>
                <a:cs typeface="Arial" panose="020B0604020202020204" pitchFamily="34" charset="0"/>
              </a:rPr>
              <a:t>= </a:t>
            </a:r>
            <a:r>
              <a:rPr lang="sr-Latn-RS" sz="2400" dirty="0" smtClean="0">
                <a:solidFill>
                  <a:prstClr val="white"/>
                </a:solidFill>
                <a:latin typeface="Arial" panose="020B0604020202020204" pitchFamily="34" charset="0"/>
                <a:cs typeface="Arial" panose="020B0604020202020204" pitchFamily="34" charset="0"/>
              </a:rPr>
              <a:t>20</a:t>
            </a:r>
            <a:endParaRPr lang="sr-Latn-RS" sz="2400" dirty="0">
              <a:solidFill>
                <a:prstClr val="white"/>
              </a:solidFill>
              <a:latin typeface="Arial" panose="020B0604020202020204" pitchFamily="34" charset="0"/>
              <a:cs typeface="Arial" panose="020B0604020202020204" pitchFamily="34" charset="0"/>
            </a:endParaRPr>
          </a:p>
          <a:p>
            <a:pPr marL="0" lvl="0" indent="0">
              <a:buClr>
                <a:srgbClr val="335B74">
                  <a:lumMod val="40000"/>
                  <a:lumOff val="60000"/>
                </a:srgbClr>
              </a:buClr>
              <a:buNone/>
            </a:pPr>
            <a:endParaRPr lang="sr-Latn-RS" sz="2400" dirty="0">
              <a:solidFill>
                <a:prstClr val="white"/>
              </a:solidFill>
              <a:latin typeface="Arial" panose="020B0604020202020204" pitchFamily="34" charset="0"/>
              <a:cs typeface="Arial" panose="020B0604020202020204" pitchFamily="34" charset="0"/>
            </a:endParaRPr>
          </a:p>
          <a:p>
            <a:pPr marL="0" lvl="0" indent="0">
              <a:buClr>
                <a:srgbClr val="335B74">
                  <a:lumMod val="40000"/>
                  <a:lumOff val="60000"/>
                </a:srgbClr>
              </a:buClr>
              <a:buNone/>
            </a:pPr>
            <a:r>
              <a:rPr lang="sr-Cyrl-BA" sz="2400" dirty="0" smtClean="0">
                <a:solidFill>
                  <a:prstClr val="white"/>
                </a:solidFill>
                <a:latin typeface="Arial" panose="020B0604020202020204" pitchFamily="34" charset="0"/>
                <a:cs typeface="Arial" panose="020B0604020202020204" pitchFamily="34" charset="0"/>
              </a:rPr>
              <a:t>Одговор: У здјелици је било 40 јагода.</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1599" y="2615597"/>
            <a:ext cx="1538052" cy="1538052"/>
          </a:xfrm>
          <a:prstGeom prst="rect">
            <a:avLst/>
          </a:prstGeom>
        </p:spPr>
      </p:pic>
    </p:spTree>
    <p:extLst>
      <p:ext uri="{BB962C8B-B14F-4D97-AF65-F5344CB8AC3E}">
        <p14:creationId xmlns:p14="http://schemas.microsoft.com/office/powerpoint/2010/main" val="328402993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anim calcmode="lin" valueType="num">
                                      <p:cBhvr additive="base">
                                        <p:cTn id="4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1" end="1"/>
                                            </p:txEl>
                                          </p:spTgt>
                                        </p:tgtEl>
                                        <p:attrNameLst>
                                          <p:attrName>style.visibility</p:attrName>
                                        </p:attrNameLst>
                                      </p:cBhvr>
                                      <p:to>
                                        <p:strVal val="visible"/>
                                      </p:to>
                                    </p:set>
                                    <p:anim calcmode="lin" valueType="num">
                                      <p:cBhvr additive="base">
                                        <p:cTn id="5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2" end="2"/>
                                            </p:txEl>
                                          </p:spTgt>
                                        </p:tgtEl>
                                        <p:attrNameLst>
                                          <p:attrName>style.visibility</p:attrName>
                                        </p:attrNameLst>
                                      </p:cBhvr>
                                      <p:to>
                                        <p:strVal val="visible"/>
                                      </p:to>
                                    </p:set>
                                    <p:anim calcmode="lin" valueType="num">
                                      <p:cBhvr additive="base">
                                        <p:cTn id="6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6">
                                            <p:txEl>
                                              <p:pRg st="3" end="3"/>
                                            </p:txEl>
                                          </p:spTgt>
                                        </p:tgtEl>
                                        <p:attrNameLst>
                                          <p:attrName>style.visibility</p:attrName>
                                        </p:attrNameLst>
                                      </p:cBhvr>
                                      <p:to>
                                        <p:strVal val="visible"/>
                                      </p:to>
                                    </p:set>
                                    <p:anim calcmode="lin" valueType="num">
                                      <p:cBhvr additive="base">
                                        <p:cTn id="6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6">
                                            <p:txEl>
                                              <p:pRg st="4" end="4"/>
                                            </p:txEl>
                                          </p:spTgt>
                                        </p:tgtEl>
                                        <p:attrNameLst>
                                          <p:attrName>style.visibility</p:attrName>
                                        </p:attrNameLst>
                                      </p:cBhvr>
                                      <p:to>
                                        <p:strVal val="visible"/>
                                      </p:to>
                                    </p:set>
                                    <p:anim calcmode="lin" valueType="num">
                                      <p:cBhvr additive="base">
                                        <p:cTn id="7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6">
                                            <p:txEl>
                                              <p:pRg st="6" end="6"/>
                                            </p:txEl>
                                          </p:spTgt>
                                        </p:tgtEl>
                                        <p:attrNameLst>
                                          <p:attrName>style.visibility</p:attrName>
                                        </p:attrNameLst>
                                      </p:cBhvr>
                                      <p:to>
                                        <p:strVal val="visible"/>
                                      </p:to>
                                    </p:set>
                                    <p:anim calcmode="lin" valueType="num">
                                      <p:cBhvr additive="base">
                                        <p:cTn id="7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215" y="3364732"/>
            <a:ext cx="4094702" cy="1400530"/>
          </a:xfrm>
        </p:spPr>
        <p:txBody>
          <a:bodyPr/>
          <a:lstStyle/>
          <a:p>
            <a:pPr algn="ctr"/>
            <a:r>
              <a:rPr lang="sr-Cyrl-BA" sz="2400" b="1" dirty="0" smtClean="0">
                <a:solidFill>
                  <a:schemeClr val="tx1"/>
                </a:solidFill>
                <a:latin typeface="Arial" panose="020B0604020202020204" pitchFamily="34" charset="0"/>
                <a:cs typeface="Arial" panose="020B0604020202020204" pitchFamily="34" charset="0"/>
              </a:rPr>
              <a:t>Нема задаће</a:t>
            </a:r>
            <a:r>
              <a:rPr lang="sr-Latn-RS" sz="2400" b="1" dirty="0" smtClean="0">
                <a:solidFill>
                  <a:schemeClr val="tx1"/>
                </a:solidFill>
                <a:latin typeface="Arial" panose="020B0604020202020204" pitchFamily="34" charset="0"/>
                <a:cs typeface="Arial" panose="020B0604020202020204" pitchFamily="34" charset="0"/>
              </a:rPr>
              <a:t>!</a:t>
            </a:r>
            <a:endParaRPr lang="en-US" sz="2400" b="1" dirty="0">
              <a:solidFill>
                <a:schemeClr val="tx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5206" y="178206"/>
            <a:ext cx="6501587" cy="6501587"/>
          </a:xfrm>
          <a:prstGeom prst="rect">
            <a:avLst/>
          </a:prstGeom>
        </p:spPr>
      </p:pic>
    </p:spTree>
    <p:extLst>
      <p:ext uri="{BB962C8B-B14F-4D97-AF65-F5344CB8AC3E}">
        <p14:creationId xmlns:p14="http://schemas.microsoft.com/office/powerpoint/2010/main" val="140684863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extBox 1"/>
          <p:cNvSpPr txBox="1"/>
          <p:nvPr/>
        </p:nvSpPr>
        <p:spPr>
          <a:xfrm>
            <a:off x="2898182" y="759416"/>
            <a:ext cx="7330698" cy="830997"/>
          </a:xfrm>
          <a:prstGeom prst="rect">
            <a:avLst/>
          </a:prstGeom>
          <a:noFill/>
        </p:spPr>
        <p:txBody>
          <a:bodyPr wrap="square" rtlCol="0">
            <a:spAutoFit/>
          </a:bodyPr>
          <a:lstStyle/>
          <a:p>
            <a:pPr defTabSz="914400"/>
            <a:r>
              <a:rPr lang="sr-Cyrl-BA" sz="4800" b="1" dirty="0" smtClean="0">
                <a:solidFill>
                  <a:prstClr val="white"/>
                </a:solidFill>
                <a:latin typeface="Times New Roman" panose="02020603050405020304" pitchFamily="18" charset="0"/>
                <a:cs typeface="Times New Roman" panose="02020603050405020304" pitchFamily="18" charset="0"/>
              </a:rPr>
              <a:t>ХАЈДЕ ДА ПЈЕВАМО!</a:t>
            </a:r>
            <a:endParaRPr lang="sr-Latn-BA" sz="48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32207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966787" y="3114675"/>
            <a:ext cx="10402767" cy="3743325"/>
          </a:xfrm>
          <a:prstGeom prst="rect">
            <a:avLst/>
          </a:prstGeom>
        </p:spPr>
      </p:pic>
    </p:spTree>
    <p:extLst>
      <p:ext uri="{BB962C8B-B14F-4D97-AF65-F5344CB8AC3E}">
        <p14:creationId xmlns:p14="http://schemas.microsoft.com/office/powerpoint/2010/main" val="3718216452"/>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2601" y="1158270"/>
            <a:ext cx="3232623" cy="5133694"/>
          </a:xfrm>
          <a:prstGeom prst="rect">
            <a:avLst/>
          </a:prstGeom>
        </p:spPr>
      </p:pic>
      <p:sp>
        <p:nvSpPr>
          <p:cNvPr id="6" name="Rectangle 5"/>
          <p:cNvSpPr/>
          <p:nvPr/>
        </p:nvSpPr>
        <p:spPr>
          <a:xfrm>
            <a:off x="263760" y="130472"/>
            <a:ext cx="6995403" cy="4524315"/>
          </a:xfrm>
          <a:prstGeom prst="rect">
            <a:avLst/>
          </a:prstGeom>
        </p:spPr>
        <p:txBody>
          <a:bodyPr wrap="square">
            <a:spAutoFit/>
          </a:bodyPr>
          <a:lstStyle/>
          <a:p>
            <a:r>
              <a:rPr lang="sr-Cyrl-RS" sz="2400" dirty="0">
                <a:solidFill>
                  <a:prstClr val="white"/>
                </a:solidFill>
                <a:latin typeface="Arial" panose="020B0604020202020204" pitchFamily="34" charset="0"/>
                <a:cs typeface="Arial" panose="020B0604020202020204" pitchFamily="34" charset="0"/>
              </a:rPr>
              <a:t>У ливади под јасеном</a:t>
            </a:r>
          </a:p>
          <a:p>
            <a:r>
              <a:rPr lang="sr-Cyrl-RS" sz="2400" dirty="0">
                <a:solidFill>
                  <a:prstClr val="white"/>
                </a:solidFill>
                <a:latin typeface="Arial" panose="020B0604020202020204" pitchFamily="34" charset="0"/>
                <a:cs typeface="Arial" panose="020B0604020202020204" pitchFamily="34" charset="0"/>
              </a:rPr>
              <a:t>Вода извире, вода извире.</a:t>
            </a:r>
          </a:p>
          <a:p>
            <a:r>
              <a:rPr lang="sr-Cyrl-RS" sz="2400" dirty="0">
                <a:solidFill>
                  <a:prstClr val="white"/>
                </a:solidFill>
                <a:latin typeface="Arial" panose="020B0604020202020204" pitchFamily="34" charset="0"/>
                <a:cs typeface="Arial" panose="020B0604020202020204" pitchFamily="34" charset="0"/>
              </a:rPr>
              <a:t>У ливади под јасеном</a:t>
            </a:r>
          </a:p>
          <a:p>
            <a:r>
              <a:rPr lang="sr-Cyrl-RS" sz="2400" dirty="0" smtClean="0">
                <a:solidFill>
                  <a:prstClr val="white"/>
                </a:solidFill>
                <a:latin typeface="Arial" panose="020B0604020202020204" pitchFamily="34" charset="0"/>
                <a:cs typeface="Arial" panose="020B0604020202020204" pitchFamily="34" charset="0"/>
              </a:rPr>
              <a:t>Хај, вода извире.</a:t>
            </a:r>
          </a:p>
          <a:p>
            <a:endParaRPr lang="sr-Cyrl-RS" sz="2400" dirty="0">
              <a:solidFill>
                <a:prstClr val="white"/>
              </a:solidFill>
              <a:latin typeface="Arial" panose="020B0604020202020204" pitchFamily="34" charset="0"/>
              <a:cs typeface="Arial" panose="020B0604020202020204" pitchFamily="34" charset="0"/>
            </a:endParaRPr>
          </a:p>
          <a:p>
            <a:endParaRPr lang="sr-Cyrl-RS" sz="2400" dirty="0">
              <a:solidFill>
                <a:prstClr val="white"/>
              </a:solidFill>
              <a:latin typeface="Arial" panose="020B0604020202020204" pitchFamily="34" charset="0"/>
              <a:cs typeface="Arial" panose="020B0604020202020204" pitchFamily="34" charset="0"/>
            </a:endParaRPr>
          </a:p>
          <a:p>
            <a:endParaRPr lang="sr-Cyrl-RS" sz="2400" dirty="0" smtClean="0">
              <a:solidFill>
                <a:prstClr val="white"/>
              </a:solidFill>
              <a:latin typeface="Arial" panose="020B0604020202020204" pitchFamily="34" charset="0"/>
              <a:cs typeface="Arial" panose="020B0604020202020204" pitchFamily="34" charset="0"/>
            </a:endParaRPr>
          </a:p>
          <a:p>
            <a:r>
              <a:rPr lang="sr-Cyrl-RS" sz="2400" dirty="0">
                <a:solidFill>
                  <a:prstClr val="white"/>
                </a:solidFill>
                <a:latin typeface="Arial" panose="020B0604020202020204" pitchFamily="34" charset="0"/>
                <a:cs typeface="Arial" panose="020B0604020202020204" pitchFamily="34" charset="0"/>
              </a:rPr>
              <a:t>Момче јој се с </a:t>
            </a:r>
            <a:r>
              <a:rPr lang="sr-Cyrl-RS" sz="2400" dirty="0" smtClean="0">
                <a:solidFill>
                  <a:prstClr val="white"/>
                </a:solidFill>
                <a:latin typeface="Arial" panose="020B0604020202020204" pitchFamily="34" charset="0"/>
                <a:cs typeface="Arial" panose="020B0604020202020204" pitchFamily="34" charset="0"/>
              </a:rPr>
              <a:t>бријега </a:t>
            </a:r>
            <a:r>
              <a:rPr lang="sr-Cyrl-RS" sz="2400" dirty="0">
                <a:solidFill>
                  <a:prstClr val="white"/>
                </a:solidFill>
                <a:latin typeface="Arial" panose="020B0604020202020204" pitchFamily="34" charset="0"/>
                <a:cs typeface="Arial" panose="020B0604020202020204" pitchFamily="34" charset="0"/>
              </a:rPr>
              <a:t>баца</a:t>
            </a:r>
          </a:p>
          <a:p>
            <a:r>
              <a:rPr lang="sr-Cyrl-RS" sz="2400" dirty="0">
                <a:solidFill>
                  <a:prstClr val="white"/>
                </a:solidFill>
                <a:latin typeface="Arial" panose="020B0604020202020204" pitchFamily="34" charset="0"/>
                <a:cs typeface="Arial" panose="020B0604020202020204" pitchFamily="34" charset="0"/>
              </a:rPr>
              <a:t>Златном јабуком, златном јабуком.</a:t>
            </a:r>
          </a:p>
          <a:p>
            <a:r>
              <a:rPr lang="sr-Cyrl-RS" sz="2400" dirty="0">
                <a:solidFill>
                  <a:prstClr val="white"/>
                </a:solidFill>
                <a:latin typeface="Arial" panose="020B0604020202020204" pitchFamily="34" charset="0"/>
                <a:cs typeface="Arial" panose="020B0604020202020204" pitchFamily="34" charset="0"/>
              </a:rPr>
              <a:t>Момче јој се с </a:t>
            </a:r>
            <a:r>
              <a:rPr lang="sr-Cyrl-RS" sz="2400" dirty="0" smtClean="0">
                <a:solidFill>
                  <a:prstClr val="white"/>
                </a:solidFill>
                <a:latin typeface="Arial" panose="020B0604020202020204" pitchFamily="34" charset="0"/>
                <a:cs typeface="Arial" panose="020B0604020202020204" pitchFamily="34" charset="0"/>
              </a:rPr>
              <a:t>бријега </a:t>
            </a:r>
            <a:r>
              <a:rPr lang="sr-Cyrl-RS" sz="2400" dirty="0">
                <a:solidFill>
                  <a:prstClr val="white"/>
                </a:solidFill>
                <a:latin typeface="Arial" panose="020B0604020202020204" pitchFamily="34" charset="0"/>
                <a:cs typeface="Arial" panose="020B0604020202020204" pitchFamily="34" charset="0"/>
              </a:rPr>
              <a:t>баца</a:t>
            </a:r>
          </a:p>
          <a:p>
            <a:r>
              <a:rPr lang="sr-Cyrl-RS" sz="2400" dirty="0">
                <a:solidFill>
                  <a:prstClr val="white"/>
                </a:solidFill>
                <a:latin typeface="Arial" panose="020B0604020202020204" pitchFamily="34" charset="0"/>
                <a:cs typeface="Arial" panose="020B0604020202020204" pitchFamily="34" charset="0"/>
              </a:rPr>
              <a:t>Хај, златном јабуком.</a:t>
            </a:r>
          </a:p>
          <a:p>
            <a:endParaRPr lang="sr-Cyrl-RS" sz="2400" dirty="0">
              <a:solidFill>
                <a:prstClr val="white"/>
              </a:solidFill>
              <a:latin typeface="Arial" panose="020B0604020202020204" pitchFamily="34" charset="0"/>
              <a:cs typeface="Arial" panose="020B0604020202020204" pitchFamily="34" charset="0"/>
            </a:endParaRPr>
          </a:p>
        </p:txBody>
      </p:sp>
      <p:sp>
        <p:nvSpPr>
          <p:cNvPr id="9" name="Rectangle 8"/>
          <p:cNvSpPr/>
          <p:nvPr/>
        </p:nvSpPr>
        <p:spPr>
          <a:xfrm>
            <a:off x="4211163" y="944454"/>
            <a:ext cx="6096000" cy="1569660"/>
          </a:xfrm>
          <a:prstGeom prst="rect">
            <a:avLst/>
          </a:prstGeom>
        </p:spPr>
        <p:txBody>
          <a:bodyPr>
            <a:spAutoFit/>
          </a:bodyPr>
          <a:lstStyle/>
          <a:p>
            <a:r>
              <a:rPr lang="sr-Cyrl-RS" sz="2400" dirty="0">
                <a:solidFill>
                  <a:prstClr val="white"/>
                </a:solidFill>
                <a:latin typeface="Arial" panose="020B0604020202020204" pitchFamily="34" charset="0"/>
                <a:cs typeface="Arial" panose="020B0604020202020204" pitchFamily="34" charset="0"/>
              </a:rPr>
              <a:t>Ту се шета </a:t>
            </a:r>
            <a:r>
              <a:rPr lang="sr-Cyrl-RS" sz="2400" dirty="0" smtClean="0">
                <a:solidFill>
                  <a:prstClr val="white"/>
                </a:solidFill>
                <a:latin typeface="Arial" panose="020B0604020202020204" pitchFamily="34" charset="0"/>
                <a:cs typeface="Arial" panose="020B0604020202020204" pitchFamily="34" charset="0"/>
              </a:rPr>
              <a:t>лијепа </a:t>
            </a:r>
            <a:r>
              <a:rPr lang="sr-Cyrl-RS" sz="2400" dirty="0">
                <a:solidFill>
                  <a:prstClr val="white"/>
                </a:solidFill>
                <a:latin typeface="Arial" panose="020B0604020202020204" pitchFamily="34" charset="0"/>
                <a:cs typeface="Arial" panose="020B0604020202020204" pitchFamily="34" charset="0"/>
              </a:rPr>
              <a:t>Ката,</a:t>
            </a:r>
          </a:p>
          <a:p>
            <a:r>
              <a:rPr lang="sr-Cyrl-RS" sz="2400" dirty="0">
                <a:solidFill>
                  <a:prstClr val="white"/>
                </a:solidFill>
                <a:latin typeface="Arial" panose="020B0604020202020204" pitchFamily="34" charset="0"/>
                <a:cs typeface="Arial" panose="020B0604020202020204" pitchFamily="34" charset="0"/>
              </a:rPr>
              <a:t>Воду захвата, воду захвата.</a:t>
            </a:r>
          </a:p>
          <a:p>
            <a:r>
              <a:rPr lang="sr-Cyrl-RS" sz="2400" dirty="0">
                <a:solidFill>
                  <a:prstClr val="white"/>
                </a:solidFill>
                <a:latin typeface="Arial" panose="020B0604020202020204" pitchFamily="34" charset="0"/>
                <a:cs typeface="Arial" panose="020B0604020202020204" pitchFamily="34" charset="0"/>
              </a:rPr>
              <a:t>Ту се шета </a:t>
            </a:r>
            <a:r>
              <a:rPr lang="sr-Cyrl-RS" sz="2400" dirty="0" smtClean="0">
                <a:solidFill>
                  <a:prstClr val="white"/>
                </a:solidFill>
                <a:latin typeface="Arial" panose="020B0604020202020204" pitchFamily="34" charset="0"/>
                <a:cs typeface="Arial" panose="020B0604020202020204" pitchFamily="34" charset="0"/>
              </a:rPr>
              <a:t>лијепа </a:t>
            </a:r>
            <a:r>
              <a:rPr lang="sr-Cyrl-RS" sz="2400" dirty="0">
                <a:solidFill>
                  <a:prstClr val="white"/>
                </a:solidFill>
                <a:latin typeface="Arial" panose="020B0604020202020204" pitchFamily="34" charset="0"/>
                <a:cs typeface="Arial" panose="020B0604020202020204" pitchFamily="34" charset="0"/>
              </a:rPr>
              <a:t>Ката,</a:t>
            </a:r>
          </a:p>
          <a:p>
            <a:r>
              <a:rPr lang="sr-Cyrl-RS" sz="2400" dirty="0">
                <a:solidFill>
                  <a:prstClr val="white"/>
                </a:solidFill>
                <a:latin typeface="Arial" panose="020B0604020202020204" pitchFamily="34" charset="0"/>
                <a:cs typeface="Arial" panose="020B0604020202020204" pitchFamily="34" charset="0"/>
              </a:rPr>
              <a:t>Хај, воду захвата.</a:t>
            </a:r>
          </a:p>
        </p:txBody>
      </p:sp>
      <p:sp>
        <p:nvSpPr>
          <p:cNvPr id="10" name="Rectangle 9"/>
          <p:cNvSpPr/>
          <p:nvPr/>
        </p:nvSpPr>
        <p:spPr>
          <a:xfrm>
            <a:off x="4252912" y="3869957"/>
            <a:ext cx="6096000" cy="1569660"/>
          </a:xfrm>
          <a:prstGeom prst="rect">
            <a:avLst/>
          </a:prstGeom>
        </p:spPr>
        <p:txBody>
          <a:bodyPr>
            <a:spAutoFit/>
          </a:bodyPr>
          <a:lstStyle/>
          <a:p>
            <a:r>
              <a:rPr lang="sr-Cyrl-RS" sz="2400" dirty="0">
                <a:solidFill>
                  <a:prstClr val="white"/>
                </a:solidFill>
                <a:latin typeface="Arial" panose="020B0604020202020204" pitchFamily="34" charset="0"/>
                <a:cs typeface="Arial" panose="020B0604020202020204" pitchFamily="34" charset="0"/>
              </a:rPr>
              <a:t>Узми Като, узми злато,</a:t>
            </a:r>
          </a:p>
          <a:p>
            <a:r>
              <a:rPr lang="sr-Cyrl-RS" sz="2400" dirty="0">
                <a:solidFill>
                  <a:prstClr val="white"/>
                </a:solidFill>
                <a:latin typeface="Arial" panose="020B0604020202020204" pitchFamily="34" charset="0"/>
                <a:cs typeface="Arial" panose="020B0604020202020204" pitchFamily="34" charset="0"/>
              </a:rPr>
              <a:t>Моја ћеш бити, моја ћеш бити.</a:t>
            </a:r>
          </a:p>
          <a:p>
            <a:r>
              <a:rPr lang="sr-Cyrl-RS" sz="2400" dirty="0">
                <a:solidFill>
                  <a:prstClr val="white"/>
                </a:solidFill>
                <a:latin typeface="Arial" panose="020B0604020202020204" pitchFamily="34" charset="0"/>
                <a:cs typeface="Arial" panose="020B0604020202020204" pitchFamily="34" charset="0"/>
              </a:rPr>
              <a:t>Узми Като, узми злато,</a:t>
            </a:r>
          </a:p>
          <a:p>
            <a:r>
              <a:rPr lang="sr-Cyrl-RS" sz="2400" dirty="0">
                <a:solidFill>
                  <a:prstClr val="white"/>
                </a:solidFill>
                <a:latin typeface="Arial" panose="020B0604020202020204" pitchFamily="34" charset="0"/>
                <a:cs typeface="Arial" panose="020B0604020202020204" pitchFamily="34" charset="0"/>
              </a:rPr>
              <a:t>Хај, моја ћеш бити.</a:t>
            </a:r>
          </a:p>
        </p:txBody>
      </p:sp>
      <p:sp>
        <p:nvSpPr>
          <p:cNvPr id="11" name="Rectangle 10"/>
          <p:cNvSpPr/>
          <p:nvPr/>
        </p:nvSpPr>
        <p:spPr>
          <a:xfrm>
            <a:off x="214312" y="5225801"/>
            <a:ext cx="6096000" cy="1569660"/>
          </a:xfrm>
          <a:prstGeom prst="rect">
            <a:avLst/>
          </a:prstGeom>
        </p:spPr>
        <p:txBody>
          <a:bodyPr>
            <a:spAutoFit/>
          </a:bodyPr>
          <a:lstStyle/>
          <a:p>
            <a:r>
              <a:rPr lang="ru-RU" sz="2400" dirty="0">
                <a:solidFill>
                  <a:prstClr val="white"/>
                </a:solidFill>
                <a:latin typeface="Arial" panose="020B0604020202020204" pitchFamily="34" charset="0"/>
                <a:cs typeface="Arial" panose="020B0604020202020204" pitchFamily="34" charset="0"/>
              </a:rPr>
              <a:t>Нећу, нећу, младо момче,</a:t>
            </a:r>
          </a:p>
          <a:p>
            <a:r>
              <a:rPr lang="ru-RU" sz="2400" dirty="0">
                <a:solidFill>
                  <a:prstClr val="white"/>
                </a:solidFill>
                <a:latin typeface="Arial" panose="020B0604020202020204" pitchFamily="34" charset="0"/>
                <a:cs typeface="Arial" panose="020B0604020202020204" pitchFamily="34" charset="0"/>
              </a:rPr>
              <a:t>Имам драгога, имам драгога.</a:t>
            </a:r>
          </a:p>
          <a:p>
            <a:r>
              <a:rPr lang="ru-RU" sz="2400" dirty="0">
                <a:solidFill>
                  <a:prstClr val="white"/>
                </a:solidFill>
                <a:latin typeface="Arial" panose="020B0604020202020204" pitchFamily="34" charset="0"/>
                <a:cs typeface="Arial" panose="020B0604020202020204" pitchFamily="34" charset="0"/>
              </a:rPr>
              <a:t>Нећу, нећу, младо момче,</a:t>
            </a:r>
          </a:p>
          <a:p>
            <a:r>
              <a:rPr lang="ru-RU" sz="2400" dirty="0">
                <a:solidFill>
                  <a:prstClr val="white"/>
                </a:solidFill>
                <a:latin typeface="Arial" panose="020B0604020202020204" pitchFamily="34" charset="0"/>
                <a:cs typeface="Arial" panose="020B0604020202020204" pitchFamily="34" charset="0"/>
              </a:rPr>
              <a:t>Хај, имам драгога.</a:t>
            </a:r>
          </a:p>
        </p:txBody>
      </p:sp>
    </p:spTree>
    <p:extLst>
      <p:ext uri="{BB962C8B-B14F-4D97-AF65-F5344CB8AC3E}">
        <p14:creationId xmlns:p14="http://schemas.microsoft.com/office/powerpoint/2010/main" val="2585391257"/>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3292E79-05C9-4F6B-B62A-739BB840F1F0}"/>
              </a:ext>
            </a:extLst>
          </p:cNvPr>
          <p:cNvPicPr>
            <a:picLocks noChangeAspect="1"/>
          </p:cNvPicPr>
          <p:nvPr/>
        </p:nvPicPr>
        <p:blipFill>
          <a:blip r:embed="rId2"/>
          <a:stretch>
            <a:fillRect/>
          </a:stretch>
        </p:blipFill>
        <p:spPr>
          <a:xfrm>
            <a:off x="4314092" y="2317127"/>
            <a:ext cx="2968369" cy="4540873"/>
          </a:xfrm>
          <a:prstGeom prst="rect">
            <a:avLst/>
          </a:prstGeom>
        </p:spPr>
      </p:pic>
      <p:sp>
        <p:nvSpPr>
          <p:cNvPr id="5" name="Speech Bubble: Rectangle 4">
            <a:extLst>
              <a:ext uri="{FF2B5EF4-FFF2-40B4-BE49-F238E27FC236}">
                <a16:creationId xmlns:a16="http://schemas.microsoft.com/office/drawing/2014/main" xmlns="" id="{0C37D736-B48F-4F33-9DFA-4540FFF8BCAB}"/>
              </a:ext>
            </a:extLst>
          </p:cNvPr>
          <p:cNvSpPr/>
          <p:nvPr/>
        </p:nvSpPr>
        <p:spPr>
          <a:xfrm>
            <a:off x="6715063" y="1252796"/>
            <a:ext cx="2433711" cy="998806"/>
          </a:xfrm>
          <a:prstGeom prst="wedgeRectCallout">
            <a:avLst>
              <a:gd name="adj1" fmla="val -38174"/>
              <a:gd name="adj2" fmla="val 72359"/>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sr-Cyrl-BA" sz="2400" dirty="0">
                <a:latin typeface="Arial" panose="020B0604020202020204" pitchFamily="34" charset="0"/>
                <a:cs typeface="Arial" panose="020B0604020202020204" pitchFamily="34" charset="0"/>
              </a:rPr>
              <a:t>Често носи хаљине...</a:t>
            </a:r>
          </a:p>
        </p:txBody>
      </p:sp>
      <p:sp>
        <p:nvSpPr>
          <p:cNvPr id="6" name="Speech Bubble: Rectangle 5">
            <a:extLst>
              <a:ext uri="{FF2B5EF4-FFF2-40B4-BE49-F238E27FC236}">
                <a16:creationId xmlns:a16="http://schemas.microsoft.com/office/drawing/2014/main" xmlns="" id="{13D42590-D6F5-4E46-A4B3-08A9FC1F151F}"/>
              </a:ext>
            </a:extLst>
          </p:cNvPr>
          <p:cNvSpPr/>
          <p:nvPr/>
        </p:nvSpPr>
        <p:spPr>
          <a:xfrm>
            <a:off x="7981157" y="2862303"/>
            <a:ext cx="2433711" cy="1104785"/>
          </a:xfrm>
          <a:prstGeom prst="wedgeRectCallout">
            <a:avLst>
              <a:gd name="adj1" fmla="val -67654"/>
              <a:gd name="adj2" fmla="val -1355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sr-Cyrl-BA" sz="2400" dirty="0">
                <a:latin typeface="Arial" panose="020B0604020202020204" pitchFamily="34" charset="0"/>
                <a:cs typeface="Arial" panose="020B0604020202020204" pitchFamily="34" charset="0"/>
              </a:rPr>
              <a:t>Паметна је, вриједна и весела.</a:t>
            </a:r>
          </a:p>
        </p:txBody>
      </p:sp>
      <p:sp>
        <p:nvSpPr>
          <p:cNvPr id="7" name="Speech Bubble: Rectangle 6">
            <a:extLst>
              <a:ext uri="{FF2B5EF4-FFF2-40B4-BE49-F238E27FC236}">
                <a16:creationId xmlns:a16="http://schemas.microsoft.com/office/drawing/2014/main" xmlns="" id="{CAC86D4A-4982-490F-BBAB-C0F22AC80F18}"/>
              </a:ext>
            </a:extLst>
          </p:cNvPr>
          <p:cNvSpPr/>
          <p:nvPr/>
        </p:nvSpPr>
        <p:spPr>
          <a:xfrm>
            <a:off x="2330629" y="1252796"/>
            <a:ext cx="2433711" cy="998806"/>
          </a:xfrm>
          <a:prstGeom prst="wedgeRectCallout">
            <a:avLst>
              <a:gd name="adj1" fmla="val 38127"/>
              <a:gd name="adj2" fmla="val 7095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r-Cyrl-BA" sz="2400" dirty="0">
                <a:latin typeface="Arial" panose="020B0604020202020204" pitchFamily="34" charset="0"/>
                <a:cs typeface="Arial" panose="020B0604020202020204" pitchFamily="34" charset="0"/>
              </a:rPr>
              <a:t>Коса јој је </a:t>
            </a:r>
            <a:r>
              <a:rPr lang="sr-Cyrl-BA" sz="2400" dirty="0" smtClean="0">
                <a:latin typeface="Arial" panose="020B0604020202020204" pitchFamily="34" charset="0"/>
                <a:cs typeface="Arial" panose="020B0604020202020204" pitchFamily="34" charset="0"/>
              </a:rPr>
              <a:t>смеђа </a:t>
            </a:r>
            <a:r>
              <a:rPr lang="sr-Cyrl-BA" sz="2400" dirty="0">
                <a:latin typeface="Arial" panose="020B0604020202020204" pitchFamily="34" charset="0"/>
                <a:cs typeface="Arial" panose="020B0604020202020204" pitchFamily="34" charset="0"/>
              </a:rPr>
              <a:t>и </a:t>
            </a:r>
            <a:r>
              <a:rPr lang="sr-Cyrl-BA" sz="2400" dirty="0" smtClean="0">
                <a:latin typeface="Arial" panose="020B0604020202020204" pitchFamily="34" charset="0"/>
                <a:cs typeface="Arial" panose="020B0604020202020204" pitchFamily="34" charset="0"/>
              </a:rPr>
              <a:t>права.</a:t>
            </a:r>
            <a:endParaRPr lang="sr-Cyrl-BA" sz="2400" dirty="0">
              <a:latin typeface="Arial" panose="020B0604020202020204" pitchFamily="34" charset="0"/>
              <a:cs typeface="Arial" panose="020B0604020202020204" pitchFamily="34" charset="0"/>
            </a:endParaRPr>
          </a:p>
        </p:txBody>
      </p:sp>
      <p:sp>
        <p:nvSpPr>
          <p:cNvPr id="8" name="Speech Bubble: Rectangle 7">
            <a:extLst>
              <a:ext uri="{FF2B5EF4-FFF2-40B4-BE49-F238E27FC236}">
                <a16:creationId xmlns:a16="http://schemas.microsoft.com/office/drawing/2014/main" xmlns="" id="{9371C27B-49F4-49D9-BFDE-AAF59A77CC07}"/>
              </a:ext>
            </a:extLst>
          </p:cNvPr>
          <p:cNvSpPr/>
          <p:nvPr/>
        </p:nvSpPr>
        <p:spPr>
          <a:xfrm>
            <a:off x="947223" y="2862304"/>
            <a:ext cx="2433711" cy="998806"/>
          </a:xfrm>
          <a:prstGeom prst="wedgeRectCallout">
            <a:avLst>
              <a:gd name="adj1" fmla="val 68762"/>
              <a:gd name="adj2" fmla="val -1214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sr-Cyrl-BA" sz="2400" dirty="0">
                <a:latin typeface="Arial" panose="020B0604020202020204" pitchFamily="34" charset="0"/>
                <a:cs typeface="Arial" panose="020B0604020202020204" pitchFamily="34" charset="0"/>
              </a:rPr>
              <a:t>...има </a:t>
            </a:r>
            <a:r>
              <a:rPr lang="sr-Cyrl-BA" sz="2400" dirty="0" smtClean="0">
                <a:latin typeface="Arial" panose="020B0604020202020204" pitchFamily="34" charset="0"/>
                <a:cs typeface="Arial" panose="020B0604020202020204" pitchFamily="34" charset="0"/>
              </a:rPr>
              <a:t>крупне плаве </a:t>
            </a:r>
            <a:r>
              <a:rPr lang="sr-Cyrl-BA" sz="2400" dirty="0">
                <a:latin typeface="Arial" panose="020B0604020202020204" pitchFamily="34" charset="0"/>
                <a:cs typeface="Arial" panose="020B0604020202020204" pitchFamily="34" charset="0"/>
              </a:rPr>
              <a:t>очи.</a:t>
            </a:r>
          </a:p>
        </p:txBody>
      </p:sp>
      <p:sp>
        <p:nvSpPr>
          <p:cNvPr id="9" name="Speech Bubble: Rectangle 8">
            <a:extLst>
              <a:ext uri="{FF2B5EF4-FFF2-40B4-BE49-F238E27FC236}">
                <a16:creationId xmlns:a16="http://schemas.microsoft.com/office/drawing/2014/main" xmlns="" id="{018990A9-B663-4B9E-935B-F23CAB2E2512}"/>
              </a:ext>
            </a:extLst>
          </p:cNvPr>
          <p:cNvSpPr/>
          <p:nvPr/>
        </p:nvSpPr>
        <p:spPr>
          <a:xfrm>
            <a:off x="1303688" y="4880317"/>
            <a:ext cx="2433711" cy="998806"/>
          </a:xfrm>
          <a:prstGeom prst="wedgeRectCallout">
            <a:avLst>
              <a:gd name="adj1" fmla="val 53733"/>
              <a:gd name="adj2" fmla="val -8116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r-Cyrl-BA" sz="2400" dirty="0">
                <a:latin typeface="Arial" panose="020B0604020202020204" pitchFamily="34" charset="0"/>
                <a:cs typeface="Arial" panose="020B0604020202020204" pitchFamily="34" charset="0"/>
              </a:rPr>
              <a:t>Зове се Лана.</a:t>
            </a:r>
          </a:p>
        </p:txBody>
      </p:sp>
      <p:sp>
        <p:nvSpPr>
          <p:cNvPr id="10" name="Speech Bubble: Rectangle 9">
            <a:extLst>
              <a:ext uri="{FF2B5EF4-FFF2-40B4-BE49-F238E27FC236}">
                <a16:creationId xmlns:a16="http://schemas.microsoft.com/office/drawing/2014/main" xmlns="" id="{2B6B36FF-E9F7-41D5-8728-4F5FBED8CAD1}"/>
              </a:ext>
            </a:extLst>
          </p:cNvPr>
          <p:cNvSpPr/>
          <p:nvPr/>
        </p:nvSpPr>
        <p:spPr>
          <a:xfrm>
            <a:off x="7533249" y="4880317"/>
            <a:ext cx="2433711" cy="998806"/>
          </a:xfrm>
          <a:prstGeom prst="wedgeRectCallout">
            <a:avLst>
              <a:gd name="adj1" fmla="val -54360"/>
              <a:gd name="adj2" fmla="val -8257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sr-Cyrl-BA" sz="2400" dirty="0">
                <a:latin typeface="Arial" panose="020B0604020202020204" pitchFamily="34" charset="0"/>
                <a:cs typeface="Arial" panose="020B0604020202020204" pitchFamily="34" charset="0"/>
              </a:rPr>
              <a:t>...одличан је ученик.</a:t>
            </a:r>
          </a:p>
        </p:txBody>
      </p:sp>
      <p:sp>
        <p:nvSpPr>
          <p:cNvPr id="11" name="TextBox 10">
            <a:extLst>
              <a:ext uri="{FF2B5EF4-FFF2-40B4-BE49-F238E27FC236}">
                <a16:creationId xmlns:a16="http://schemas.microsoft.com/office/drawing/2014/main" xmlns="" id="{3B5D35F6-315C-41F2-810B-41937D667602}"/>
              </a:ext>
            </a:extLst>
          </p:cNvPr>
          <p:cNvSpPr txBox="1"/>
          <p:nvPr/>
        </p:nvSpPr>
        <p:spPr>
          <a:xfrm>
            <a:off x="2377439" y="98474"/>
            <a:ext cx="6625883" cy="52322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sr-Cyrl-BA" sz="28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МАШИНА НАЈБОЉА </a:t>
            </a:r>
            <a:r>
              <a:rPr lang="sr-Cyrl-BA" sz="28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ПРИЈАТЕЉИЦА</a:t>
            </a:r>
          </a:p>
        </p:txBody>
      </p:sp>
    </p:spTree>
    <p:extLst>
      <p:ext uri="{BB962C8B-B14F-4D97-AF65-F5344CB8AC3E}">
        <p14:creationId xmlns:p14="http://schemas.microsoft.com/office/powerpoint/2010/main" val="595450327"/>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87D57B-1620-4AAA-87AA-21045B08603E}"/>
              </a:ext>
            </a:extLst>
          </p:cNvPr>
          <p:cNvSpPr>
            <a:spLocks noGrp="1"/>
          </p:cNvSpPr>
          <p:nvPr>
            <p:ph type="title"/>
          </p:nvPr>
        </p:nvSpPr>
        <p:spPr>
          <a:xfrm>
            <a:off x="1393638" y="211015"/>
            <a:ext cx="9404723" cy="1051390"/>
          </a:xfrm>
        </p:spPr>
        <p:txBody>
          <a:bodyPr/>
          <a:lstStyle/>
          <a:p>
            <a:pPr algn="ctr"/>
            <a:r>
              <a:rPr lang="sr-Cyrl-BA" sz="3600" dirty="0">
                <a:latin typeface="Arial" panose="020B0604020202020204" pitchFamily="34" charset="0"/>
                <a:cs typeface="Arial" panose="020B0604020202020204" pitchFamily="34" charset="0"/>
              </a:rPr>
              <a:t>Описивање бића – Моја мама</a:t>
            </a:r>
          </a:p>
        </p:txBody>
      </p:sp>
      <p:sp>
        <p:nvSpPr>
          <p:cNvPr id="3" name="Content Placeholder 2">
            <a:extLst>
              <a:ext uri="{FF2B5EF4-FFF2-40B4-BE49-F238E27FC236}">
                <a16:creationId xmlns:a16="http://schemas.microsoft.com/office/drawing/2014/main" xmlns="" id="{9B5A9BF7-BD7F-4C63-8ED2-6ACC5FA6A7AA}"/>
              </a:ext>
            </a:extLst>
          </p:cNvPr>
          <p:cNvSpPr>
            <a:spLocks noGrp="1"/>
          </p:cNvSpPr>
          <p:nvPr>
            <p:ph idx="1"/>
          </p:nvPr>
        </p:nvSpPr>
        <p:spPr>
          <a:xfrm>
            <a:off x="633046" y="1262405"/>
            <a:ext cx="10283483" cy="4985994"/>
          </a:xfrm>
        </p:spPr>
        <p:txBody>
          <a:bodyPr>
            <a:normAutofit/>
          </a:bodyPr>
          <a:lstStyle/>
          <a:p>
            <a:pPr marL="0" indent="457200">
              <a:buNone/>
            </a:pPr>
            <a:r>
              <a:rPr lang="sr-Cyrl-BA" sz="2800" dirty="0">
                <a:latin typeface="Arial" panose="020B0604020202020204" pitchFamily="34" charset="0"/>
                <a:cs typeface="Arial" panose="020B0604020202020204" pitchFamily="34" charset="0"/>
              </a:rPr>
              <a:t>Моја мама се зове Оља. Волим је највише на свијету.</a:t>
            </a:r>
          </a:p>
          <a:p>
            <a:pPr marL="0" indent="457200" algn="just">
              <a:buNone/>
            </a:pPr>
            <a:r>
              <a:rPr lang="sr-Cyrl-BA" sz="2800" dirty="0">
                <a:latin typeface="Arial" panose="020B0604020202020204" pitchFamily="34" charset="0"/>
                <a:cs typeface="Arial" panose="020B0604020202020204" pitchFamily="34" charset="0"/>
              </a:rPr>
              <a:t>Она има тридесет година. Има плаве очи. Њено лице краси дуга црна коса. Средње је висине. Воли да се шали. Када је ја не слушам љути се на мене. Али љутња кратко траје. Заједно гледамо филмове, идемо на кошарку и тенис. Сваку моју бригу </a:t>
            </a:r>
            <a:r>
              <a:rPr lang="sr-Cyrl-BA" sz="2800" dirty="0" smtClean="0">
                <a:latin typeface="Arial" panose="020B0604020202020204" pitchFamily="34" charset="0"/>
                <a:cs typeface="Arial" panose="020B0604020202020204" pitchFamily="34" charset="0"/>
              </a:rPr>
              <a:t>претвори </a:t>
            </a:r>
            <a:r>
              <a:rPr lang="sr-Cyrl-BA" sz="2800" dirty="0">
                <a:latin typeface="Arial" panose="020B0604020202020204" pitchFamily="34" charset="0"/>
                <a:cs typeface="Arial" panose="020B0604020202020204" pitchFamily="34" charset="0"/>
              </a:rPr>
              <a:t>у игру. Праведна је и врло карактерна особа. Она ради у болници као медицинска сестра. </a:t>
            </a:r>
          </a:p>
          <a:p>
            <a:pPr marL="0" indent="457200" algn="just">
              <a:buNone/>
            </a:pPr>
            <a:r>
              <a:rPr lang="sr-Cyrl-BA" sz="2800" dirty="0">
                <a:latin typeface="Arial" panose="020B0604020202020204" pitchFamily="34" charset="0"/>
                <a:cs typeface="Arial" panose="020B0604020202020204" pitchFamily="34" charset="0"/>
              </a:rPr>
              <a:t>Ето </a:t>
            </a:r>
            <a:r>
              <a:rPr lang="sr-Cyrl-BA" sz="2800" dirty="0" smtClean="0">
                <a:latin typeface="Arial" panose="020B0604020202020204" pitchFamily="34" charset="0"/>
                <a:cs typeface="Arial" panose="020B0604020202020204" pitchFamily="34" charset="0"/>
              </a:rPr>
              <a:t>зато </a:t>
            </a:r>
            <a:r>
              <a:rPr lang="sr-Cyrl-BA" sz="2800" dirty="0">
                <a:latin typeface="Arial" panose="020B0604020202020204" pitchFamily="34" charset="0"/>
                <a:cs typeface="Arial" panose="020B0604020202020204" pitchFamily="34" charset="0"/>
              </a:rPr>
              <a:t>је моја мама најбоља мама на свијету! </a:t>
            </a:r>
          </a:p>
          <a:p>
            <a:pPr marL="0" indent="0" algn="r">
              <a:buNone/>
            </a:pPr>
            <a:r>
              <a:rPr lang="sr-Cyrl-BA" sz="2800" dirty="0">
                <a:latin typeface="Arial" panose="020B0604020202020204" pitchFamily="34" charset="0"/>
                <a:cs typeface="Arial" panose="020B0604020202020204" pitchFamily="34" charset="0"/>
              </a:rPr>
              <a:t>(Из ученичког састава)</a:t>
            </a:r>
          </a:p>
        </p:txBody>
      </p:sp>
    </p:spTree>
    <p:extLst>
      <p:ext uri="{BB962C8B-B14F-4D97-AF65-F5344CB8AC3E}">
        <p14:creationId xmlns:p14="http://schemas.microsoft.com/office/powerpoint/2010/main" val="1155124262"/>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4">
            <a:extLst>
              <a:ext uri="{FF2B5EF4-FFF2-40B4-BE49-F238E27FC236}">
                <a16:creationId xmlns:a16="http://schemas.microsoft.com/office/drawing/2014/main" xmlns="" id="{A6EE7E0E-0EA7-4CB7-B046-F96162D22E4E}"/>
              </a:ext>
            </a:extLst>
          </p:cNvPr>
          <p:cNvSpPr/>
          <p:nvPr/>
        </p:nvSpPr>
        <p:spPr>
          <a:xfrm>
            <a:off x="822347" y="557161"/>
            <a:ext cx="2757268" cy="1083212"/>
          </a:xfrm>
          <a:prstGeom prst="wedgeRectCallout">
            <a:avLst>
              <a:gd name="adj1" fmla="val 43321"/>
              <a:gd name="adj2" fmla="val 87772"/>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sr-Cyrl-BA" sz="2000" dirty="0" smtClean="0">
                <a:latin typeface="Arial" panose="020B0604020202020204" pitchFamily="34" charset="0"/>
                <a:cs typeface="Arial" panose="020B0604020202020204" pitchFamily="34" charset="0"/>
              </a:rPr>
              <a:t>Ирена, </a:t>
            </a:r>
            <a:r>
              <a:rPr lang="sr-Cyrl-BA" sz="2000" dirty="0">
                <a:latin typeface="Arial" panose="020B0604020202020204" pitchFamily="34" charset="0"/>
                <a:cs typeface="Arial" panose="020B0604020202020204" pitchFamily="34" charset="0"/>
              </a:rPr>
              <a:t>шта је то описивање бића?</a:t>
            </a:r>
          </a:p>
        </p:txBody>
      </p:sp>
      <p:sp>
        <p:nvSpPr>
          <p:cNvPr id="6" name="Speech Bubble: Rectangle 5">
            <a:extLst>
              <a:ext uri="{FF2B5EF4-FFF2-40B4-BE49-F238E27FC236}">
                <a16:creationId xmlns:a16="http://schemas.microsoft.com/office/drawing/2014/main" xmlns="" id="{357ED465-C765-465F-B355-C4411B0D3B60}"/>
              </a:ext>
            </a:extLst>
          </p:cNvPr>
          <p:cNvSpPr/>
          <p:nvPr/>
        </p:nvSpPr>
        <p:spPr>
          <a:xfrm>
            <a:off x="7478103" y="3052689"/>
            <a:ext cx="4063318" cy="2451296"/>
          </a:xfrm>
          <a:prstGeom prst="wedgeRectCallout">
            <a:avLst>
              <a:gd name="adj1" fmla="val -62965"/>
              <a:gd name="adj2" fmla="val -39188"/>
            </a:avLst>
          </a:prstGeom>
        </p:spPr>
        <p:style>
          <a:lnRef idx="0">
            <a:schemeClr val="accent6"/>
          </a:lnRef>
          <a:fillRef idx="3">
            <a:schemeClr val="accent6"/>
          </a:fillRef>
          <a:effectRef idx="3">
            <a:schemeClr val="accent6"/>
          </a:effectRef>
          <a:fontRef idx="minor">
            <a:schemeClr val="lt1"/>
          </a:fontRef>
        </p:style>
        <p:txBody>
          <a:bodyPr rtlCol="0" anchor="ctr"/>
          <a:lstStyle/>
          <a:p>
            <a:r>
              <a:rPr lang="sr-Cyrl-BA" sz="2000" dirty="0">
                <a:latin typeface="Arial" panose="020B0604020202020204" pitchFamily="34" charset="0"/>
                <a:cs typeface="Arial" panose="020B0604020202020204" pitchFamily="34" charset="0"/>
              </a:rPr>
              <a:t>Описивање бића је врста усменог или писменог изражавања којим се приказују особине бића. Да би се биће могло описати потребно је уочити његове унутрашње особине и спољашњи изглед. </a:t>
            </a:r>
          </a:p>
        </p:txBody>
      </p:sp>
      <p:pic>
        <p:nvPicPr>
          <p:cNvPr id="9" name="Picture 8">
            <a:extLst>
              <a:ext uri="{FF2B5EF4-FFF2-40B4-BE49-F238E27FC236}">
                <a16:creationId xmlns:a16="http://schemas.microsoft.com/office/drawing/2014/main" xmlns="" id="{322F3893-AA32-45DC-9FAB-4DD55F437377}"/>
              </a:ext>
            </a:extLst>
          </p:cNvPr>
          <p:cNvPicPr>
            <a:picLocks noChangeAspect="1"/>
          </p:cNvPicPr>
          <p:nvPr/>
        </p:nvPicPr>
        <p:blipFill>
          <a:blip r:embed="rId2"/>
          <a:stretch>
            <a:fillRect/>
          </a:stretch>
        </p:blipFill>
        <p:spPr>
          <a:xfrm>
            <a:off x="3502856" y="1981516"/>
            <a:ext cx="3319976" cy="4319323"/>
          </a:xfrm>
          <a:prstGeom prst="rect">
            <a:avLst/>
          </a:prstGeom>
        </p:spPr>
      </p:pic>
    </p:spTree>
    <p:extLst>
      <p:ext uri="{BB962C8B-B14F-4D97-AF65-F5344CB8AC3E}">
        <p14:creationId xmlns:p14="http://schemas.microsoft.com/office/powerpoint/2010/main" val="1522949609"/>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F1913C-A70D-4B8A-8C82-A4C6C2863FAC}"/>
              </a:ext>
            </a:extLst>
          </p:cNvPr>
          <p:cNvSpPr>
            <a:spLocks noGrp="1"/>
          </p:cNvSpPr>
          <p:nvPr>
            <p:ph type="title"/>
          </p:nvPr>
        </p:nvSpPr>
        <p:spPr>
          <a:xfrm>
            <a:off x="744584" y="188846"/>
            <a:ext cx="9404723" cy="841510"/>
          </a:xfrm>
        </p:spPr>
        <p:txBody>
          <a:bodyPr/>
          <a:lstStyle/>
          <a:p>
            <a:pPr algn="ctr"/>
            <a:r>
              <a:rPr lang="sr-Cyrl-BA" sz="4000" dirty="0">
                <a:latin typeface="Arial" panose="020B0604020202020204" pitchFamily="34" charset="0"/>
                <a:cs typeface="Arial" panose="020B0604020202020204" pitchFamily="34" charset="0"/>
              </a:rPr>
              <a:t>Описивање најбољег друга</a:t>
            </a:r>
          </a:p>
        </p:txBody>
      </p:sp>
      <p:sp>
        <p:nvSpPr>
          <p:cNvPr id="3" name="Content Placeholder 2">
            <a:extLst>
              <a:ext uri="{FF2B5EF4-FFF2-40B4-BE49-F238E27FC236}">
                <a16:creationId xmlns:a16="http://schemas.microsoft.com/office/drawing/2014/main" xmlns="" id="{A74A696F-D2C7-4E26-B150-83A4624BBFFC}"/>
              </a:ext>
            </a:extLst>
          </p:cNvPr>
          <p:cNvSpPr>
            <a:spLocks noGrp="1"/>
          </p:cNvSpPr>
          <p:nvPr>
            <p:ph idx="1"/>
          </p:nvPr>
        </p:nvSpPr>
        <p:spPr>
          <a:xfrm>
            <a:off x="645130" y="1322364"/>
            <a:ext cx="10060384" cy="4926036"/>
          </a:xfrm>
        </p:spPr>
        <p:txBody>
          <a:bodyPr>
            <a:normAutofit/>
          </a:bodyPr>
          <a:lstStyle/>
          <a:p>
            <a:r>
              <a:rPr lang="sr-Cyrl-BA" sz="2800" dirty="0">
                <a:latin typeface="Arial" panose="020B0604020202020204" pitchFamily="34" charset="0"/>
                <a:cs typeface="Arial" panose="020B0604020202020204" pitchFamily="34" charset="0"/>
              </a:rPr>
              <a:t>Мој најбољи пријатељ се зове ___________.</a:t>
            </a:r>
          </a:p>
          <a:p>
            <a:r>
              <a:rPr lang="sr-Cyrl-BA" sz="2800" dirty="0">
                <a:latin typeface="Arial" panose="020B0604020202020204" pitchFamily="34" charset="0"/>
                <a:cs typeface="Arial" panose="020B0604020202020204" pitchFamily="34" charset="0"/>
              </a:rPr>
              <a:t>Он има _________ година. </a:t>
            </a:r>
          </a:p>
          <a:p>
            <a:r>
              <a:rPr lang="sr-Cyrl-BA" sz="2800" dirty="0">
                <a:latin typeface="Arial" panose="020B0604020202020204" pitchFamily="34" charset="0"/>
                <a:cs typeface="Arial" panose="020B0604020202020204" pitchFamily="34" charset="0"/>
              </a:rPr>
              <a:t>Иде у _________ разред.</a:t>
            </a:r>
          </a:p>
          <a:p>
            <a:r>
              <a:rPr lang="sr-Cyrl-BA" sz="2800" dirty="0">
                <a:latin typeface="Arial" panose="020B0604020202020204" pitchFamily="34" charset="0"/>
                <a:cs typeface="Arial" panose="020B0604020202020204" pitchFamily="34" charset="0"/>
              </a:rPr>
              <a:t>Има _________ косу и _________ очи. </a:t>
            </a:r>
          </a:p>
          <a:p>
            <a:r>
              <a:rPr lang="sr-Cyrl-BA" sz="2800" dirty="0">
                <a:latin typeface="Arial" panose="020B0604020202020204" pitchFamily="34" charset="0"/>
                <a:cs typeface="Arial" panose="020B0604020202020204" pitchFamily="34" charset="0"/>
              </a:rPr>
              <a:t>У слободно вријеме тренира _________.</a:t>
            </a:r>
          </a:p>
          <a:p>
            <a:r>
              <a:rPr lang="sr-Cyrl-BA" sz="2800" dirty="0">
                <a:latin typeface="Arial" panose="020B0604020202020204" pitchFamily="34" charset="0"/>
                <a:cs typeface="Arial" panose="020B0604020202020204" pitchFamily="34" charset="0"/>
              </a:rPr>
              <a:t>Волим га зато што _____________. </a:t>
            </a:r>
          </a:p>
          <a:p>
            <a:endParaRPr lang="sr-Cyrl-B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1338509"/>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BA" altLang="en-US" sz="4400" dirty="0">
                <a:latin typeface="Arial" panose="020B0604020202020204" pitchFamily="34" charset="0"/>
                <a:cs typeface="Arial" panose="020B0604020202020204" pitchFamily="34" charset="0"/>
              </a:rPr>
              <a:t>ЗАДАТАК ЗА САМОСТАЛАН РАД</a:t>
            </a:r>
            <a:endParaRPr lang="en-US" dirty="0"/>
          </a:p>
        </p:txBody>
      </p:sp>
      <p:sp>
        <p:nvSpPr>
          <p:cNvPr id="3" name="Content Placeholder 2"/>
          <p:cNvSpPr>
            <a:spLocks noGrp="1"/>
          </p:cNvSpPr>
          <p:nvPr>
            <p:ph idx="1"/>
          </p:nvPr>
        </p:nvSpPr>
        <p:spPr/>
        <p:txBody>
          <a:bodyPr>
            <a:normAutofit/>
          </a:bodyPr>
          <a:lstStyle/>
          <a:p>
            <a:pPr marL="0" indent="0">
              <a:buNone/>
            </a:pPr>
            <a:r>
              <a:rPr lang="sr-Cyrl-BA" sz="2800" dirty="0" smtClean="0">
                <a:latin typeface="Arial" panose="020B0604020202020204" pitchFamily="34" charset="0"/>
                <a:cs typeface="Arial" panose="020B0604020202020204" pitchFamily="34" charset="0"/>
              </a:rPr>
              <a:t>Усмено опиши свог најбољег друга или другарицу неком члану своје породице.</a:t>
            </a:r>
            <a:endParaRPr lang="en-US" sz="2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7424205" y="2657606"/>
            <a:ext cx="3164098" cy="3910248"/>
          </a:xfrm>
          <a:prstGeom prst="rect">
            <a:avLst/>
          </a:prstGeom>
        </p:spPr>
      </p:pic>
    </p:spTree>
    <p:extLst>
      <p:ext uri="{BB962C8B-B14F-4D97-AF65-F5344CB8AC3E}">
        <p14:creationId xmlns:p14="http://schemas.microsoft.com/office/powerpoint/2010/main" val="95605670"/>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695" y="1370114"/>
            <a:ext cx="5092906" cy="1574808"/>
          </a:xfrm>
        </p:spPr>
        <p:txBody>
          <a:bodyPr>
            <a:normAutofit/>
          </a:bodyPr>
          <a:lstStyle/>
          <a:p>
            <a:r>
              <a:rPr lang="sr-Latn-RS" sz="2800" b="1" dirty="0" smtClean="0">
                <a:solidFill>
                  <a:schemeClr val="tx1"/>
                </a:solidFill>
                <a:latin typeface="Arial" panose="020B0604020202020204" pitchFamily="34" charset="0"/>
                <a:cs typeface="Arial" panose="020B0604020202020204" pitchFamily="34" charset="0"/>
              </a:rPr>
              <a:t>                </a:t>
            </a:r>
            <a:r>
              <a:rPr lang="sr-Cyrl-BA" sz="2800" b="1" dirty="0" smtClean="0">
                <a:solidFill>
                  <a:schemeClr val="tx1"/>
                </a:solidFill>
                <a:latin typeface="Arial" panose="020B0604020202020204" pitchFamily="34" charset="0"/>
                <a:cs typeface="Arial" panose="020B0604020202020204" pitchFamily="34" charset="0"/>
              </a:rPr>
              <a:t>Једначине </a:t>
            </a:r>
            <a:r>
              <a:rPr lang="sr-Latn-RS" sz="2800" b="1" dirty="0" smtClean="0">
                <a:solidFill>
                  <a:schemeClr val="tx1"/>
                </a:solidFill>
                <a:latin typeface="Arial" panose="020B0604020202020204" pitchFamily="34" charset="0"/>
                <a:cs typeface="Arial" panose="020B0604020202020204" pitchFamily="34" charset="0"/>
              </a:rPr>
              <a:t> </a:t>
            </a:r>
            <a:endParaRPr lang="en-US" sz="2800" b="1" dirty="0">
              <a:solidFill>
                <a:schemeClr val="tx1"/>
              </a:solidFill>
              <a:latin typeface="Arial" panose="020B0604020202020204" pitchFamily="34" charset="0"/>
              <a:cs typeface="Arial" panose="020B0604020202020204" pitchFamily="34" charset="0"/>
            </a:endParaRPr>
          </a:p>
        </p:txBody>
      </p:sp>
      <p:pic>
        <p:nvPicPr>
          <p:cNvPr id="11" name="Picture Placeholder 10"/>
          <p:cNvPicPr>
            <a:picLocks noGrp="1" noChangeAspect="1"/>
          </p:cNvPicPr>
          <p:nvPr>
            <p:ph type="pic" idx="1"/>
          </p:nvPr>
        </p:nvPicPr>
        <p:blipFill>
          <a:blip r:embed="rId2"/>
          <a:srcRect l="1623" r="1623"/>
          <a:stretch>
            <a:fillRect/>
          </a:stretch>
        </p:blipFill>
        <p:spPr>
          <a:xfrm>
            <a:off x="6216015" y="1114864"/>
            <a:ext cx="4483100" cy="5013325"/>
          </a:xfrm>
          <a:prstGeom prst="rect">
            <a:avLst/>
          </a:prstGeom>
        </p:spPr>
      </p:pic>
      <p:sp>
        <p:nvSpPr>
          <p:cNvPr id="4" name="Text Placeholder 3"/>
          <p:cNvSpPr>
            <a:spLocks noGrp="1"/>
          </p:cNvSpPr>
          <p:nvPr>
            <p:ph type="body" sz="half" idx="2"/>
          </p:nvPr>
        </p:nvSpPr>
        <p:spPr>
          <a:xfrm>
            <a:off x="964408" y="3657600"/>
            <a:ext cx="5084979" cy="1371600"/>
          </a:xfrm>
        </p:spPr>
        <p:txBody>
          <a:bodyPr>
            <a:normAutofit/>
          </a:bodyPr>
          <a:lstStyle/>
          <a:p>
            <a:pPr algn="ctr"/>
            <a:r>
              <a:rPr lang="sr-Cyrl-BA" sz="2800" b="1" dirty="0" smtClean="0">
                <a:latin typeface="Arial" panose="020B0604020202020204" pitchFamily="34" charset="0"/>
                <a:cs typeface="Arial" panose="020B0604020202020204" pitchFamily="34" charset="0"/>
              </a:rPr>
              <a:t>Одређивање непознатиог дјељеника</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7222032"/>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245497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z="2400" dirty="0" smtClean="0">
                <a:latin typeface="Arial" panose="020B0604020202020204" pitchFamily="34" charset="0"/>
                <a:cs typeface="Arial" panose="020B0604020202020204" pitchFamily="34" charset="0"/>
              </a:rPr>
              <a:t>                       </a:t>
            </a:r>
            <a:br>
              <a:rPr lang="sr-Latn-RS" sz="2400" dirty="0" smtClean="0">
                <a:latin typeface="Arial" panose="020B0604020202020204" pitchFamily="34" charset="0"/>
                <a:cs typeface="Arial" panose="020B0604020202020204" pitchFamily="34" charset="0"/>
              </a:rPr>
            </a:br>
            <a:r>
              <a:rPr lang="sr-Latn-RS" sz="2400" dirty="0">
                <a:latin typeface="Arial" panose="020B0604020202020204" pitchFamily="34" charset="0"/>
                <a:cs typeface="Arial" panose="020B0604020202020204" pitchFamily="34" charset="0"/>
              </a:rPr>
              <a:t/>
            </a:r>
            <a:br>
              <a:rPr lang="sr-Latn-RS" sz="2400" dirty="0">
                <a:latin typeface="Arial" panose="020B0604020202020204" pitchFamily="34" charset="0"/>
                <a:cs typeface="Arial" panose="020B0604020202020204" pitchFamily="34" charset="0"/>
              </a:rPr>
            </a:br>
            <a:r>
              <a:rPr lang="sr-Latn-RS" sz="2400" dirty="0" smtClean="0">
                <a:latin typeface="Arial" panose="020B0604020202020204" pitchFamily="34" charset="0"/>
                <a:cs typeface="Arial" panose="020B0604020202020204" pitchFamily="34" charset="0"/>
              </a:rPr>
              <a:t>                         </a:t>
            </a:r>
            <a:r>
              <a:rPr lang="sr-Cyrl-BA" sz="2400" b="1" dirty="0" smtClean="0">
                <a:solidFill>
                  <a:schemeClr val="tx1"/>
                </a:solidFill>
                <a:latin typeface="Arial" panose="020B0604020202020204" pitchFamily="34" charset="0"/>
                <a:cs typeface="Arial" panose="020B0604020202020204" pitchFamily="34" charset="0"/>
              </a:rPr>
              <a:t>У новчанику сам имала нешто новца.</a:t>
            </a:r>
            <a:r>
              <a:rPr lang="sr-Latn-RS" sz="2400" b="1" dirty="0">
                <a:solidFill>
                  <a:schemeClr val="tx1"/>
                </a:solidFill>
                <a:latin typeface="Arial" panose="020B0604020202020204" pitchFamily="34" charset="0"/>
                <a:cs typeface="Arial" panose="020B0604020202020204" pitchFamily="34" charset="0"/>
              </a:rPr>
              <a:t/>
            </a:r>
            <a:br>
              <a:rPr lang="sr-Latn-RS" sz="2400" b="1" dirty="0">
                <a:solidFill>
                  <a:schemeClr val="tx1"/>
                </a:solidFill>
                <a:latin typeface="Arial" panose="020B0604020202020204" pitchFamily="34" charset="0"/>
                <a:cs typeface="Arial" panose="020B0604020202020204" pitchFamily="34" charset="0"/>
              </a:rPr>
            </a:br>
            <a:endParaRPr lang="en-US" sz="2400" dirty="0">
              <a:solidFill>
                <a:schemeClr val="tx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111" y="452717"/>
            <a:ext cx="1728608" cy="190525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737" y="4442044"/>
            <a:ext cx="1728608" cy="1908577"/>
          </a:xfrm>
          <a:prstGeom prst="rect">
            <a:avLst/>
          </a:prstGeom>
        </p:spPr>
      </p:pic>
      <p:sp>
        <p:nvSpPr>
          <p:cNvPr id="7" name="Rectangle 6"/>
          <p:cNvSpPr/>
          <p:nvPr/>
        </p:nvSpPr>
        <p:spPr>
          <a:xfrm>
            <a:off x="2791982" y="3026736"/>
            <a:ext cx="6841588" cy="120032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sr-Cyrl-BA" sz="2400" b="1" kern="0" dirty="0" smtClean="0">
                <a:latin typeface="Arial" panose="020B0604020202020204" pitchFamily="34" charset="0"/>
                <a:cs typeface="Arial" panose="020B0604020202020204" pitchFamily="34" charset="0"/>
              </a:rPr>
              <a:t>Кад сам купила цвијеће остало ми је 10 КМ. То је </a:t>
            </a:r>
            <a:r>
              <a:rPr lang="sr-Latn-RS" sz="2400" b="1" kern="0" dirty="0" smtClean="0">
                <a:solidFill>
                  <a:srgbClr val="FFC000"/>
                </a:solidFill>
                <a:latin typeface="Arial" panose="020B0604020202020204" pitchFamily="34" charset="0"/>
                <a:cs typeface="Arial" panose="020B0604020202020204" pitchFamily="34" charset="0"/>
              </a:rPr>
              <a:t>5 </a:t>
            </a:r>
            <a:r>
              <a:rPr lang="sr-Cyrl-BA" sz="2400" b="1" kern="0" dirty="0" smtClean="0">
                <a:solidFill>
                  <a:srgbClr val="FFC000"/>
                </a:solidFill>
                <a:latin typeface="Arial" panose="020B0604020202020204" pitchFamily="34" charset="0"/>
                <a:cs typeface="Arial" panose="020B0604020202020204" pitchFamily="34" charset="0"/>
              </a:rPr>
              <a:t>пута мање</a:t>
            </a:r>
            <a:r>
              <a:rPr lang="sr-Latn-RS" sz="2400" b="1" kern="0" dirty="0" smtClean="0">
                <a:latin typeface="Arial" panose="020B0604020202020204" pitchFamily="34" charset="0"/>
                <a:cs typeface="Arial" panose="020B0604020202020204" pitchFamily="34" charset="0"/>
              </a:rPr>
              <a:t> </a:t>
            </a:r>
            <a:r>
              <a:rPr lang="sr-Cyrl-BA" sz="2400" b="1" kern="0" dirty="0" smtClean="0">
                <a:latin typeface="Arial" panose="020B0604020202020204" pitchFamily="34" charset="0"/>
                <a:cs typeface="Arial" panose="020B0604020202020204" pitchFamily="34" charset="0"/>
              </a:rPr>
              <a:t>новца него што сам имала прије куповине цвијећа.</a:t>
            </a:r>
            <a:endParaRPr kumimoji="0" lang="en-US" sz="1800" b="0" i="0" u="none" strike="noStrike" kern="0" cap="none" spc="0" normalizeH="0" baseline="0" noProof="0" dirty="0" smtClean="0">
              <a:ln>
                <a:noFill/>
              </a:ln>
              <a:effectLst/>
              <a:uLnTx/>
              <a:uFillTx/>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111" y="2438335"/>
            <a:ext cx="1713234" cy="1923347"/>
          </a:xfrm>
          <a:prstGeom prst="rect">
            <a:avLst/>
          </a:prstGeom>
        </p:spPr>
      </p:pic>
      <p:sp>
        <p:nvSpPr>
          <p:cNvPr id="9" name="Rectangle 8"/>
          <p:cNvSpPr/>
          <p:nvPr/>
        </p:nvSpPr>
        <p:spPr>
          <a:xfrm>
            <a:off x="2791982" y="5007892"/>
            <a:ext cx="6096000" cy="1107996"/>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r-Cyrl-BA" sz="24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Погодите колико сам имала новца у новчанику прије</a:t>
            </a:r>
            <a:r>
              <a:rPr kumimoji="0" lang="sr-Cyrl-BA" sz="2400" b="1" i="0" u="none" strike="noStrike" kern="0" cap="none" spc="0" normalizeH="0" noProof="0" dirty="0" smtClean="0">
                <a:ln>
                  <a:noFill/>
                </a:ln>
                <a:effectLst/>
                <a:uLnTx/>
                <a:uFillTx/>
                <a:latin typeface="Arial" panose="020B0604020202020204" pitchFamily="34" charset="0"/>
                <a:cs typeface="Arial" panose="020B0604020202020204" pitchFamily="34" charset="0"/>
              </a:rPr>
              <a:t> куповине цвијећа?</a:t>
            </a:r>
            <a:r>
              <a:rPr kumimoji="0" lang="sr-Latn-RS" sz="24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 </a:t>
            </a:r>
            <a:br>
              <a:rPr kumimoji="0" lang="sr-Latn-RS" sz="24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br>
            <a:endParaRPr kumimoji="0" lang="en-US" sz="1800" b="0" i="0" u="none" strike="noStrike" kern="0" cap="none" spc="0" normalizeH="0" baseline="0" noProof="0" dirty="0" smtClean="0">
              <a:ln>
                <a:noFill/>
              </a:ln>
              <a:effectLst/>
              <a:uLnTx/>
              <a:uFillTx/>
            </a:endParaRPr>
          </a:p>
        </p:txBody>
      </p:sp>
    </p:spTree>
    <p:extLst>
      <p:ext uri="{BB962C8B-B14F-4D97-AF65-F5344CB8AC3E}">
        <p14:creationId xmlns:p14="http://schemas.microsoft.com/office/powerpoint/2010/main" val="204870671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1_Io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Slice">
  <a:themeElements>
    <a:clrScheme name="Slice">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9759155-7935-4C61-A06C-C04380D1B16E}"/>
    </a:ext>
  </a:extLst>
</a:theme>
</file>

<file path=ppt/theme/theme5.xml><?xml version="1.0" encoding="utf-8"?>
<a:theme xmlns:a="http://schemas.openxmlformats.org/drawingml/2006/main" name="2_Slice">
  <a:themeElements>
    <a:clrScheme name="Slice">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9759155-7935-4C61-A06C-C04380D1B16E}"/>
    </a:ext>
  </a:extLst>
</a:theme>
</file>

<file path=docProps/app.xml><?xml version="1.0" encoding="utf-8"?>
<Properties xmlns="http://schemas.openxmlformats.org/officeDocument/2006/extended-properties" xmlns:vt="http://schemas.openxmlformats.org/officeDocument/2006/docPropsVTypes">
  <Template>Ion</Template>
  <TotalTime>301</TotalTime>
  <Words>610</Words>
  <Application>Microsoft Office PowerPoint</Application>
  <PresentationFormat>Widescreen</PresentationFormat>
  <Paragraphs>115</Paragraphs>
  <Slides>17</Slides>
  <Notes>0</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17</vt:i4>
      </vt:variant>
    </vt:vector>
  </HeadingPairs>
  <TitlesOfParts>
    <vt:vector size="29" baseType="lpstr">
      <vt:lpstr>Arial</vt:lpstr>
      <vt:lpstr>Arial Black</vt:lpstr>
      <vt:lpstr>Calibri</vt:lpstr>
      <vt:lpstr>Calibri Light</vt:lpstr>
      <vt:lpstr>Century Gothic</vt:lpstr>
      <vt:lpstr>Times New Roman</vt:lpstr>
      <vt:lpstr>Wingdings 3</vt:lpstr>
      <vt:lpstr>Ion</vt:lpstr>
      <vt:lpstr>1_Ion</vt:lpstr>
      <vt:lpstr>1_Office Theme</vt:lpstr>
      <vt:lpstr>1_Slice</vt:lpstr>
      <vt:lpstr>2_Slice</vt:lpstr>
      <vt:lpstr>ВЈЕЖБА УСМЕНОГ ИЗРАЖАВАЊА  Описивање личности  </vt:lpstr>
      <vt:lpstr>PowerPoint Presentation</vt:lpstr>
      <vt:lpstr>Описивање бића – Моја мама</vt:lpstr>
      <vt:lpstr>PowerPoint Presentation</vt:lpstr>
      <vt:lpstr>Описивање најбољег друга</vt:lpstr>
      <vt:lpstr>ЗАДАТАК ЗА САМОСТАЛАН РАД</vt:lpstr>
      <vt:lpstr>                Једначине  </vt:lpstr>
      <vt:lpstr>PowerPoint Presentation</vt:lpstr>
      <vt:lpstr>                                                  У новчанику сам имала нешто новца. </vt:lpstr>
      <vt:lpstr>        НЕПОЗНАТИ ДЈЕЉЕНИК                                               :  5  = 10                                                                                                              </vt:lpstr>
      <vt:lpstr>НЕПОЗНАТИ ДЈЕЉЕНИК</vt:lpstr>
      <vt:lpstr>                                       Задаци за вјежбу</vt:lpstr>
      <vt:lpstr>PowerPoint Presentation</vt:lpstr>
      <vt:lpstr>Нема задаће!</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ВЈЕЖБА УСМЕНОГ ИЗРАЖАВАЊА  Описивање личности</dc:title>
  <dc:creator>Jelena</dc:creator>
  <cp:lastModifiedBy>Dragan</cp:lastModifiedBy>
  <cp:revision>19</cp:revision>
  <dcterms:created xsi:type="dcterms:W3CDTF">2020-05-24T07:56:18Z</dcterms:created>
  <dcterms:modified xsi:type="dcterms:W3CDTF">2020-06-22T19:30:59Z</dcterms:modified>
</cp:coreProperties>
</file>