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Vizuelno sporazumijevanje</a:t>
            </a:r>
            <a:endParaRPr lang="hr-BA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BA" sz="2800" b="1" dirty="0" smtClean="0"/>
              <a:t>ULIČNA UMJETNOST /STREET ART</a:t>
            </a:r>
            <a:endParaRPr lang="hr-BA" sz="2800" b="1" dirty="0"/>
          </a:p>
        </p:txBody>
      </p:sp>
    </p:spTree>
    <p:extLst>
      <p:ext uri="{BB962C8B-B14F-4D97-AF65-F5344CB8AC3E}">
        <p14:creationId xmlns:p14="http://schemas.microsoft.com/office/powerpoint/2010/main" val="13404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ULIČNA UMJETNOST</a:t>
            </a:r>
            <a:endParaRPr lang="hr-BA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/>
            <a:r>
              <a:rPr lang="hr-BA" sz="2800" b="1" dirty="0">
                <a:solidFill>
                  <a:prstClr val="black"/>
                </a:solidFill>
                <a:latin typeface="Arial" panose="020B0604020202020204" pitchFamily="34" charset="0"/>
              </a:rPr>
              <a:t>Ulična umjetnost (engl. Street art) je bilo koja umjetnost </a:t>
            </a:r>
            <a:r>
              <a:rPr lang="hr-BA" sz="2800" b="1" dirty="0">
                <a:solidFill>
                  <a:prstClr val="black"/>
                </a:solidFill>
                <a:latin typeface="Lucida Sans" panose="020B0602030504020204" pitchFamily="34" charset="0"/>
              </a:rPr>
              <a:t>koja je nastala na javnom mjestu - na ulicama </a:t>
            </a:r>
            <a:r>
              <a:rPr lang="hr-BA" sz="2800" b="1" dirty="0" smtClean="0">
                <a:solidFill>
                  <a:prstClr val="black"/>
                </a:solidFill>
                <a:latin typeface="Lucida Sans" panose="020B0602030504020204" pitchFamily="34" charset="0"/>
              </a:rPr>
              <a:t> </a:t>
            </a:r>
          </a:p>
          <a:p>
            <a:pPr marR="0"/>
            <a:r>
              <a:rPr lang="hr-BA" sz="2800" b="1" dirty="0" smtClean="0">
                <a:solidFill>
                  <a:prstClr val="black"/>
                </a:solidFill>
                <a:latin typeface="Lucida Sans" panose="020B0602030504020204" pitchFamily="34" charset="0"/>
              </a:rPr>
              <a:t>motivi </a:t>
            </a:r>
            <a:r>
              <a:rPr lang="hr-BA" sz="2800" b="1" dirty="0">
                <a:solidFill>
                  <a:prstClr val="black"/>
                </a:solidFill>
                <a:latin typeface="Lucida Sans" panose="020B0602030504020204" pitchFamily="34" charset="0"/>
              </a:rPr>
              <a:t>ulične </a:t>
            </a:r>
            <a:r>
              <a:rPr lang="hr-BA" sz="2800" b="1" dirty="0" smtClean="0">
                <a:solidFill>
                  <a:prstClr val="black"/>
                </a:solidFill>
                <a:latin typeface="Lucida Sans" panose="020B0602030504020204" pitchFamily="34" charset="0"/>
              </a:rPr>
              <a:t>umjetnosti </a:t>
            </a:r>
            <a:r>
              <a:rPr lang="hr-BA" sz="2800" b="1" dirty="0">
                <a:solidFill>
                  <a:prstClr val="black"/>
                </a:solidFill>
                <a:latin typeface="Lucida Sans" panose="020B0602030504020204" pitchFamily="34" charset="0"/>
              </a:rPr>
              <a:t>su različiti kao i njene tehnike.</a:t>
            </a:r>
            <a:endParaRPr lang="hr-BA" sz="2800" dirty="0">
              <a:solidFill>
                <a:prstClr val="black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321" y="748144"/>
            <a:ext cx="9613861" cy="489529"/>
          </a:xfrm>
        </p:spPr>
        <p:txBody>
          <a:bodyPr>
            <a:noAutofit/>
          </a:bodyPr>
          <a:lstStyle/>
          <a:p>
            <a:r>
              <a:rPr lang="hr-BA" sz="2400" dirty="0" smtClean="0"/>
              <a:t> </a:t>
            </a:r>
            <a:r>
              <a:rPr lang="hr-BA" sz="2800" dirty="0" smtClean="0"/>
              <a:t>TEHNIKE</a:t>
            </a:r>
            <a:r>
              <a:rPr lang="hr-BA" sz="2800" dirty="0"/>
              <a:t/>
            </a:r>
            <a:br>
              <a:rPr lang="hr-BA" sz="2800" dirty="0"/>
            </a:br>
            <a:endParaRPr lang="hr-BA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041236"/>
            <a:ext cx="9613861" cy="5440219"/>
          </a:xfrm>
        </p:spPr>
        <p:txBody>
          <a:bodyPr/>
          <a:lstStyle/>
          <a:p>
            <a:pPr marR="0"/>
            <a:r>
              <a:rPr lang="hr-BA" sz="2800" b="1" dirty="0">
                <a:solidFill>
                  <a:prstClr val="black"/>
                </a:solidFill>
                <a:latin typeface="Arial" panose="020B0604020202020204" pitchFamily="34" charset="0"/>
              </a:rPr>
              <a:t>U odnosu na tradicionalne grafitne umjetnike koji </a:t>
            </a:r>
            <a:r>
              <a:rPr lang="hr-BA" sz="2800" b="1" dirty="0">
                <a:solidFill>
                  <a:prstClr val="black"/>
                </a:solidFill>
                <a:latin typeface="Lucida Sans" panose="020B0602030504020204" pitchFamily="34" charset="0"/>
              </a:rPr>
              <a:t>uglavnom upotrebljavaju sprej za stvaranje svojih </a:t>
            </a:r>
            <a:r>
              <a:rPr lang="hr-BA" sz="2800" b="1" dirty="0" smtClean="0">
                <a:solidFill>
                  <a:prstClr val="black"/>
                </a:solidFill>
                <a:latin typeface="Lucida Sans" panose="020B0602030504020204" pitchFamily="34" charset="0"/>
              </a:rPr>
              <a:t>djela</a:t>
            </a:r>
            <a:r>
              <a:rPr lang="hr-BA" sz="2800" b="1" dirty="0">
                <a:solidFill>
                  <a:prstClr val="black"/>
                </a:solidFill>
                <a:latin typeface="Lucida Sans" panose="020B0602030504020204" pitchFamily="34" charset="0"/>
              </a:rPr>
              <a:t>, ulični umjetnici upotrebljavaju mnoge druge tehnike od kojih su neke: </a:t>
            </a:r>
            <a:endParaRPr lang="hr-BA" sz="2800" b="1" dirty="0" smtClean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/>
            <a:r>
              <a:rPr lang="hr-BA" sz="2800" b="1" dirty="0" smtClean="0">
                <a:solidFill>
                  <a:prstClr val="black"/>
                </a:solidFill>
                <a:latin typeface="Lucida Sans" panose="020B0602030504020204" pitchFamily="34" charset="0"/>
              </a:rPr>
              <a:t>naljepnice</a:t>
            </a:r>
            <a:r>
              <a:rPr lang="hr-BA" sz="2800" b="1" dirty="0">
                <a:solidFill>
                  <a:prstClr val="black"/>
                </a:solidFill>
                <a:latin typeface="Lucida Sans" panose="020B0602030504020204" pitchFamily="34" charset="0"/>
              </a:rPr>
              <a:t>, šablonski grafiti, mozaik, video projekcija, ulična instalacija i druge tehnike. </a:t>
            </a:r>
            <a:endParaRPr lang="hr-BA" sz="2800" b="1" dirty="0" smtClean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/>
            <a:r>
              <a:rPr lang="hr-BA" sz="2800" b="1" dirty="0" smtClean="0">
                <a:solidFill>
                  <a:prstClr val="black"/>
                </a:solidFill>
                <a:latin typeface="Lucida Sans" panose="020B0602030504020204" pitchFamily="34" charset="0"/>
              </a:rPr>
              <a:t>Iz </a:t>
            </a:r>
            <a:r>
              <a:rPr lang="hr-BA" sz="2800" b="1" dirty="0">
                <a:solidFill>
                  <a:prstClr val="black"/>
                </a:solidFill>
                <a:latin typeface="Lucida Sans" panose="020B0602030504020204" pitchFamily="34" charset="0"/>
              </a:rPr>
              <a:t>ovog razloga ulična umjetnost je ponekad nazvana „post-grafiti“. Ulična umjetnost se može nalaziti bilo gdje u svijetu </a:t>
            </a:r>
            <a:endParaRPr lang="hr-BA" sz="2800" b="1" dirty="0" smtClean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R="0"/>
            <a:endParaRPr lang="hr-BA" sz="2800" b="1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5658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Kosa Fort De France, </a:t>
            </a:r>
            <a:r>
              <a:rPr lang="fr-FR" b="1" dirty="0" err="1" smtClean="0"/>
              <a:t>Martinik</a:t>
            </a:r>
            <a:r>
              <a:rPr lang="hr-BA" b="1" dirty="0" smtClean="0"/>
              <a:t> / </a:t>
            </a:r>
            <a:r>
              <a:rPr lang="hr-BA" dirty="0" smtClean="0"/>
              <a:t>Nuxono </a:t>
            </a:r>
            <a:r>
              <a:rPr lang="hr-BA" dirty="0"/>
              <a:t>Xän</a:t>
            </a:r>
            <a:r>
              <a:rPr lang="fr-FR" b="1" dirty="0"/>
              <a:t/>
            </a:r>
            <a:br>
              <a:rPr lang="fr-FR" b="1" dirty="0"/>
            </a:br>
            <a:endParaRPr lang="hr-BA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6800"/>
            <a:ext cx="9836727" cy="4230255"/>
          </a:xfrm>
        </p:spPr>
      </p:pic>
    </p:spTree>
    <p:extLst>
      <p:ext uri="{BB962C8B-B14F-4D97-AF65-F5344CB8AC3E}">
        <p14:creationId xmlns:p14="http://schemas.microsoft.com/office/powerpoint/2010/main" val="40631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4000" dirty="0"/>
              <a:t>Sta su grafiti?</a:t>
            </a:r>
            <a:br>
              <a:rPr lang="hr-BA" sz="4000" dirty="0"/>
            </a:br>
            <a:endParaRPr lang="hr-BA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sz="2800" b="1" dirty="0"/>
              <a:t>Grafit je, po primarnoj definiciji, natpis ili crtež koji je naslikan, iscrtan ili urezan na nekoj fasadi javne zgrade, zidu ili bilo kojoj drugoj površini koja za to nije namenjena</a:t>
            </a:r>
            <a:r>
              <a:rPr lang="hr-BA" sz="2800" b="1" dirty="0" smtClean="0"/>
              <a:t>.</a:t>
            </a:r>
          </a:p>
          <a:p>
            <a:r>
              <a:rPr lang="hr-BA" sz="2800" b="1" dirty="0" smtClean="0"/>
              <a:t> </a:t>
            </a:r>
            <a:r>
              <a:rPr lang="hr-BA" sz="2800" b="1" dirty="0"/>
              <a:t>Grafit tako postaje svojevrsni apel, glas javnosti. Način  da se jasno i glasno iznese neki stav, kritika ili nezadovoljstvo</a:t>
            </a:r>
            <a:r>
              <a:rPr lang="hr-BA" sz="2800" b="1" dirty="0" smtClean="0"/>
              <a:t>.</a:t>
            </a:r>
          </a:p>
          <a:p>
            <a:r>
              <a:rPr lang="hr-BA" sz="2800" b="1" dirty="0" smtClean="0"/>
              <a:t> </a:t>
            </a:r>
            <a:r>
              <a:rPr lang="hr-BA" sz="2800" b="1" dirty="0"/>
              <a:t>Danas su grafiti prerasli u urbani estetski fenomen</a:t>
            </a:r>
            <a:endParaRPr lang="hr-BA" sz="2800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9923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/>
              <a:t>Sum Times New </a:t>
            </a:r>
            <a:r>
              <a:rPr lang="hr-BA" b="1" dirty="0" smtClean="0"/>
              <a:t>York / </a:t>
            </a:r>
            <a:r>
              <a:rPr lang="hr-BA" dirty="0" smtClean="0"/>
              <a:t>Aakash </a:t>
            </a:r>
            <a:r>
              <a:rPr lang="hr-BA" dirty="0"/>
              <a:t>Nihalani</a:t>
            </a:r>
            <a:r>
              <a:rPr lang="hr-BA" b="1" dirty="0"/>
              <a:t/>
            </a:r>
            <a:br>
              <a:rPr lang="hr-BA" b="1" dirty="0"/>
            </a:br>
            <a:endParaRPr lang="hr-BA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2189018"/>
            <a:ext cx="9613861" cy="4668982"/>
          </a:xfrm>
        </p:spPr>
      </p:pic>
    </p:spTree>
    <p:extLst>
      <p:ext uri="{BB962C8B-B14F-4D97-AF65-F5344CB8AC3E}">
        <p14:creationId xmlns:p14="http://schemas.microsoft.com/office/powerpoint/2010/main" val="15607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GRaFitI</a:t>
            </a:r>
            <a:endParaRPr lang="hr-BA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b="1" dirty="0"/>
              <a:t>Grafiti se mogu definisati kao poruke na javnim površinama u pisanoj ili likovnoj formi (najčešće foto grafiti</a:t>
            </a:r>
            <a:r>
              <a:rPr lang="hr-BA" sz="2800" b="1" dirty="0" smtClean="0"/>
              <a:t>).</a:t>
            </a:r>
          </a:p>
          <a:p>
            <a:r>
              <a:rPr lang="hr-BA" sz="2800" b="1" dirty="0" smtClean="0"/>
              <a:t> </a:t>
            </a:r>
            <a:r>
              <a:rPr lang="hr-BA" sz="2800" b="1" dirty="0"/>
              <a:t>Oni predstavljaju savremenu urbanu umjetnost i mogu se tretirati kao dio primjenjene umjetnosti, koja se stvara bez eksplicitne dozvole, opisujući djela koja treba da prenesu efektnu poruku </a:t>
            </a:r>
            <a:endParaRPr lang="hr-BA" sz="2800" dirty="0"/>
          </a:p>
        </p:txBody>
      </p:sp>
    </p:spTree>
    <p:extLst>
      <p:ext uri="{BB962C8B-B14F-4D97-AF65-F5344CB8AC3E}">
        <p14:creationId xmlns:p14="http://schemas.microsoft.com/office/powerpoint/2010/main" val="34147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Naočale Moskva, Rusija / </a:t>
            </a:r>
            <a:r>
              <a:rPr lang="hr-BA" dirty="0"/>
              <a:t> P183</a:t>
            </a:r>
            <a:r>
              <a:rPr lang="hr-BA" b="1" dirty="0" smtClean="0"/>
              <a:t/>
            </a:r>
            <a:br>
              <a:rPr lang="hr-BA" b="1" dirty="0" smtClean="0"/>
            </a:br>
            <a:endParaRPr lang="hr-BA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2059709"/>
            <a:ext cx="10039927" cy="4535055"/>
          </a:xfrm>
        </p:spPr>
      </p:pic>
    </p:spTree>
    <p:extLst>
      <p:ext uri="{BB962C8B-B14F-4D97-AF65-F5344CB8AC3E}">
        <p14:creationId xmlns:p14="http://schemas.microsoft.com/office/powerpoint/2010/main" val="31125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BANKSY</a:t>
            </a:r>
            <a:endParaRPr lang="hr-BA" dirty="0"/>
          </a:p>
        </p:txBody>
      </p:sp>
      <p:pic>
        <p:nvPicPr>
          <p:cNvPr id="4" name="banksy skola_xvi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565" y="2161310"/>
            <a:ext cx="10187708" cy="4378036"/>
          </a:xfrm>
        </p:spPr>
      </p:pic>
    </p:spTree>
    <p:extLst>
      <p:ext uri="{BB962C8B-B14F-4D97-AF65-F5344CB8AC3E}">
        <p14:creationId xmlns:p14="http://schemas.microsoft.com/office/powerpoint/2010/main" val="5945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42857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248</Words>
  <Application>Microsoft Office PowerPoint</Application>
  <PresentationFormat>Widescreen</PresentationFormat>
  <Paragraphs>20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Lucida Sans</vt:lpstr>
      <vt:lpstr>Trebuchet MS</vt:lpstr>
      <vt:lpstr>Berlin</vt:lpstr>
      <vt:lpstr>Vizuelno sporazumijevanje</vt:lpstr>
      <vt:lpstr>ULIČNA UMJETNOST</vt:lpstr>
      <vt:lpstr> TEHNIKE </vt:lpstr>
      <vt:lpstr>Kosa Fort De France, Martinik / Nuxono Xän </vt:lpstr>
      <vt:lpstr>Sta su grafiti? </vt:lpstr>
      <vt:lpstr>Sum Times New York / Aakash Nihalani </vt:lpstr>
      <vt:lpstr>GRaFitI</vt:lpstr>
      <vt:lpstr>Naočale Moskva, Rusija /  P183 </vt:lpstr>
      <vt:lpstr>BANKSY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Vizuelno sporazumijevanje</dc:title>
  <dc:creator>marijana s</dc:creator>
  <cp:lastModifiedBy>Dragan</cp:lastModifiedBy>
  <cp:revision>8</cp:revision>
  <dcterms:created xsi:type="dcterms:W3CDTF">2020-05-10T20:55:41Z</dcterms:created>
  <dcterms:modified xsi:type="dcterms:W3CDTF">2020-06-22T17:55:54Z</dcterms:modified>
</cp:coreProperties>
</file>