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89" r:id="rId6"/>
    <p:sldId id="29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A382771-20EC-45C4-9009-17D9F485D3C5}">
          <p14:sldIdLst>
            <p14:sldId id="256"/>
            <p14:sldId id="257"/>
            <p14:sldId id="258"/>
            <p14:sldId id="264"/>
            <p14:sldId id="289"/>
            <p14:sldId id="29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97F169-12A5-4022-A780-0C618DC9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80" y="430785"/>
            <a:ext cx="8299938" cy="4929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3F2041-F7DC-49E7-977B-8F752E50D9D5}"/>
              </a:ext>
            </a:extLst>
          </p:cNvPr>
          <p:cNvSpPr txBox="1"/>
          <p:nvPr/>
        </p:nvSpPr>
        <p:spPr>
          <a:xfrm>
            <a:off x="1261401" y="5359791"/>
            <a:ext cx="939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>„КЊИГА ЈЕ ТВОЈ НАЈБОЉИ </a:t>
            </a:r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ДРУГ!“</a:t>
            </a:r>
            <a:endParaRPr lang="sr-Cyrl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1CE42-E06A-46D8-A452-EB6F520FA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8570"/>
            <a:ext cx="11999741" cy="3329581"/>
          </a:xfrm>
        </p:spPr>
        <p:txBody>
          <a:bodyPr/>
          <a:lstStyle/>
          <a:p>
            <a:pPr algn="ctr"/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ШКОЛСКА ЛЕКТИРА</a:t>
            </a:r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Душан Радовић – Замислите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(Разбојник Кађа и принцеза Нађа)</a:t>
            </a:r>
            <a:br>
              <a:rPr lang="sr-Cyrl-B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3EAFC7-91A9-43F6-BE56-7B743B91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75" y="2768014"/>
            <a:ext cx="4671164" cy="3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0D1A0-0E77-428E-9842-2B38F0D7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3" y="572293"/>
            <a:ext cx="5937738" cy="628570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О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писцу: </a:t>
            </a: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Cyrl-B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ajlepši citati Duška Radovića">
            <a:extLst>
              <a:ext uri="{FF2B5EF4-FFF2-40B4-BE49-F238E27FC236}">
                <a16:creationId xmlns="" xmlns:a16="http://schemas.microsoft.com/office/drawing/2014/main" id="{0E0699BA-F0AF-4A9A-8A8A-8AC70560E5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1213338"/>
            <a:ext cx="5739618" cy="44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DB1654-20EA-4B95-B102-70D48141886A}"/>
              </a:ext>
            </a:extLst>
          </p:cNvPr>
          <p:cNvSpPr txBox="1"/>
          <p:nvPr/>
        </p:nvSpPr>
        <p:spPr>
          <a:xfrm>
            <a:off x="6278880" y="5644661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(29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новембар </a:t>
            </a:r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1922 – 16. август 1984)</a:t>
            </a:r>
          </a:p>
        </p:txBody>
      </p:sp>
    </p:spTree>
    <p:extLst>
      <p:ext uri="{BB962C8B-B14F-4D97-AF65-F5344CB8AC3E}">
        <p14:creationId xmlns:p14="http://schemas.microsoft.com/office/powerpoint/2010/main" val="25137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7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/>
              <a:t>ЗАМИСЛИТЕ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B3EAFC7-91A9-43F6-BE56-7B743B918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7409" y="2052638"/>
            <a:ext cx="511895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5136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једно велико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једну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једном прозору – принцезу Нађу.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сад, децо, то исто море,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у том мору исту велику лађу,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лађи исте округле прозоре,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на другом прозору – разбојника Кађу.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онда: бура иде,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ветрова фијук и таласи,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један талас принцезу скиде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поче млади живот да гаси.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="" xmlns:a16="http://schemas.microsoft.com/office/drawing/2014/main" id="{BE442518-4364-46CD-A133-5980B455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2240" y="61552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сто таласа,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већих сто пута од сваке принцезе,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 и ајкула свакога часа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модром таласу да се довезе.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Страхом и болом обузет,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појави се отац принцезин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рече: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Онај биће ми зет,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 спасе млади живот њезин!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Замислите, децо, пуна лађа,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 официри, принчеви, адмирали…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сви ћуте, сви дрхте, само Кађа 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скочи – и море га зали.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8345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Кађа извали страшну псовку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рачун ветра, на адресу живота, на име мора,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избеже смрти мишоловку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спасе принцезу из валова.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Замислите сад: отац тај,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краљ сигурно, а цар вероватно,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подиже Кађу у загрљај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пољуби га ноншалантно.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Ово је кћер моја, а жена ваша – принцеза мила Нађа!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А ја сам, с допуштењем, извините на сметњи,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разбојник Кађа!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096000" y="44469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Умири се море, затаји ветар,  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стаде лађа…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Пуни страха, пуни стида,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препуни језе –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сви гледаху у правцу принцезе.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Храбри Кађа, рече бледа принцеза,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ја сам ваша Нађа…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Извините, тата, на овом свету свашта се догађа!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ежная И Красивая Музыка Для Отдыха Души. DJ Lava - Dream island">
            <a:hlinkClick r:id="" action="ppaction://media"/>
            <a:extLst>
              <a:ext uri="{FF2B5EF4-FFF2-40B4-BE49-F238E27FC236}">
                <a16:creationId xmlns="" xmlns:a16="http://schemas.microsoft.com/office/drawing/2014/main" id="{BE442518-4364-46CD-A133-5980B455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91" y="6126479"/>
            <a:ext cx="439615" cy="43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 bright="-8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0C033C-1141-402F-9991-003F5AD9B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574"/>
            <a:ext cx="12192000" cy="6477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256FD8-AC5E-4AFE-9BCC-B5C21D68A22D}"/>
              </a:ext>
            </a:extLst>
          </p:cNvPr>
          <p:cNvSpPr txBox="1"/>
          <p:nvPr/>
        </p:nvSpPr>
        <p:spPr>
          <a:xfrm>
            <a:off x="3341076" y="2663482"/>
            <a:ext cx="4919004" cy="38897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sr-Latn-R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Latn-R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2662535"/>
            <a:ext cx="275844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Прочитати изражајно пјесму више пута с циљем припреме за њену анализу!</a:t>
            </a:r>
          </a:p>
          <a:p>
            <a:pPr>
              <a:spcBef>
                <a:spcPts val="600"/>
              </a:spcBef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 пјесме можете пронаћи на </a:t>
            </a:r>
            <a:r>
              <a:rPr lang="sr-Cyrl-B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интернету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sr-Cyrl-B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426</TotalTime>
  <Words>293</Words>
  <Application>Microsoft Office PowerPoint</Application>
  <PresentationFormat>Widescreen</PresentationFormat>
  <Paragraphs>62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PowerPoint Presentation</vt:lpstr>
      <vt:lpstr>ШКОЛСКА ЛЕКТИРА Душан Радовић – Замислите (Разбојник Кађа и принцеза Нађа) </vt:lpstr>
      <vt:lpstr> О писцу: Душан Радовић је био познати српски пјесник, писац, новинар и ТВ-уредник. Рођен је у Нишу, а умро у Београду. Водио је емисије “На слово, на слово”, “Лаку ноћ, децо” и “Смешне речи”. Његова најпознатија дјела су збирке пјесама “Поштована децо”, “Смешне речи”, “Причам ти причу”, “Вукова азбука”, “Зоолошки врт” и многе друге. </vt:lpstr>
      <vt:lpstr>ЗАМИСЛИТЕ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Dragan</cp:lastModifiedBy>
  <cp:revision>22</cp:revision>
  <dcterms:created xsi:type="dcterms:W3CDTF">2020-05-12T07:35:54Z</dcterms:created>
  <dcterms:modified xsi:type="dcterms:W3CDTF">2020-05-23T20:53:41Z</dcterms:modified>
</cp:coreProperties>
</file>