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4533" autoAdjust="0"/>
  </p:normalViewPr>
  <p:slideViewPr>
    <p:cSldViewPr snapToGrid="0" snapToObjects="1">
      <p:cViewPr varScale="1">
        <p:scale>
          <a:sx n="72" d="100"/>
          <a:sy n="72" d="100"/>
        </p:scale>
        <p:origin x="107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15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Drag picture to placeholder or click icon to add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3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004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59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3910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77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9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8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9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1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41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100" y="685799"/>
            <a:ext cx="7556500" cy="2501901"/>
          </a:xfrm>
        </p:spPr>
        <p:txBody>
          <a:bodyPr>
            <a:normAutofit/>
          </a:bodyPr>
          <a:lstStyle/>
          <a:p>
            <a:pPr algn="ctr"/>
            <a:r>
              <a:rPr lang="x-none" b="1" dirty="0">
                <a:latin typeface="Times New Roman" pitchFamily="18" charset="0"/>
                <a:cs typeface="Times New Roman" pitchFamily="18" charset="0"/>
              </a:rPr>
              <a:t>СРЕДСТВА МАСОВНЕ КОМУНИКАЦИЈЕ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44" y="4102100"/>
            <a:ext cx="5119656" cy="2755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6100" y="6400800"/>
            <a:ext cx="323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796588" cy="5513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Средства </a:t>
            </a:r>
            <a:r>
              <a:rPr lang="bg-BG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масовне комуникације су</a:t>
            </a:r>
            <a:r>
              <a:rPr lang="bg-BG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hr-HR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3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штампа;</a:t>
            </a:r>
            <a:r>
              <a:rPr lang="hr-HR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радио;</a:t>
            </a:r>
            <a:r>
              <a:rPr lang="hr-HR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телевизија (ТВ);</a:t>
            </a:r>
            <a:r>
              <a:rPr lang="hr-HR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рачунар (компјутер</a:t>
            </a:r>
            <a:r>
              <a:rPr lang="bg-BG" sz="28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hr-HR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sr-Cyrl-RS" sz="28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интеренет.</a:t>
            </a:r>
            <a:endParaRPr lang="en-US" sz="28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212" y="6438900"/>
            <a:ext cx="3993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6015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5980" y="182880"/>
            <a:ext cx="7485682" cy="2898648"/>
          </a:xfrm>
        </p:spPr>
        <p:txBody>
          <a:bodyPr>
            <a:noAutofit/>
          </a:bodyPr>
          <a:lstStyle/>
          <a:p>
            <a:pPr lvl="1"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Штампа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x-none" sz="2400" dirty="0">
                <a:solidFill>
                  <a:schemeClr val="tx1"/>
                </a:solidFill>
              </a:rPr>
              <a:t/>
            </a:r>
            <a:br>
              <a:rPr lang="x-none" sz="2400" dirty="0">
                <a:solidFill>
                  <a:schemeClr val="tx1"/>
                </a:solidFill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Новине, часописи и књиге једним именом зовемо штампа.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ористи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учење и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исање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догађајима.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Предност: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ако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 чувају,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погодне за преношење знања са једне на другу генерацију.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Слабост: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Спорост у ширењу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информација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4" descr="C:\Users\WIN7\Downloads\newspers-Novine-i-nove-generacije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0664" y="428752"/>
            <a:ext cx="3815244" cy="2209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22478" y="3672013"/>
            <a:ext cx="70772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lvl="2" indent="263525">
              <a:buFont typeface="Wingdings" charset="2"/>
              <a:buChar char="Ø"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Радио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3663" lvl="2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Предност: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Љ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уди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се могу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брже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информисати 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догађајима.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Слабост: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оруке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се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могу чути само у моменту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емитовања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x-none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WIN7\Downloads\images radio.jpg"/>
          <p:cNvPicPr>
            <a:picLocks noChangeAspect="1" noChangeArrowheads="1"/>
          </p:cNvPicPr>
          <p:nvPr/>
        </p:nvPicPr>
        <p:blipFill rotWithShape="1">
          <a:blip r:embed="rId3" cstate="print"/>
          <a:srcRect l="21449"/>
          <a:stretch/>
        </p:blipFill>
        <p:spPr bwMode="auto">
          <a:xfrm>
            <a:off x="7625166" y="4011823"/>
            <a:ext cx="3830742" cy="19158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0937" y="6477000"/>
            <a:ext cx="3217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2382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99" y="667511"/>
            <a:ext cx="7800599" cy="263448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</a:pPr>
            <a:r>
              <a:rPr lang="sr-Cyrl-B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елевизија </a:t>
            </a: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(ТВ)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x-non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елевизија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обједињује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најважнија средства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масовн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комуникација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радио, штампу и филм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Предност: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могућава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јефтино и брзо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обавјештење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endParaRPr lang="x-none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уди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 различитих забавних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</p:txBody>
      </p:sp>
      <p:pic>
        <p:nvPicPr>
          <p:cNvPr id="5" name="Picture 4" descr="C:\Users\WIN7\Downloads\tel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9532" y="1065275"/>
            <a:ext cx="2960972" cy="1828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4499" y="3430012"/>
            <a:ext cx="86375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x-none" sz="2400" b="1" dirty="0">
                <a:latin typeface="Times New Roman" pitchFamily="18" charset="0"/>
                <a:cs typeface="Times New Roman" pitchFamily="18" charset="0"/>
              </a:rPr>
              <a:t>Рачунар (компјутер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x-none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Помоћу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рачунара људи обављају много важне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послове: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ишу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, цртају, прикупљају и чувају велике количине информација.</a:t>
            </a:r>
          </a:p>
          <a:p>
            <a:pPr>
              <a:buNone/>
            </a:pPr>
            <a:r>
              <a:rPr lang="sr-Cyrl-BA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редност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могућава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занимиљивије и успјешније учење.</a:t>
            </a:r>
          </a:p>
          <a:p>
            <a:pPr>
              <a:buNone/>
            </a:pPr>
            <a:r>
              <a:rPr lang="sr-Cyrl-BA" sz="2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лабост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Може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лоше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утиче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на здравље (јавља се умор, неки садржаји лоше утичу на сан).</a:t>
            </a:r>
          </a:p>
        </p:txBody>
      </p:sp>
      <p:pic>
        <p:nvPicPr>
          <p:cNvPr id="7" name="Picture 2" descr="C:\Users\WIN7\Downloads\intern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49532" y="3911600"/>
            <a:ext cx="2960972" cy="184708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44500" y="6477000"/>
            <a:ext cx="344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4860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464" y="320040"/>
            <a:ext cx="8105614" cy="5750560"/>
          </a:xfrm>
        </p:spPr>
        <p:txBody>
          <a:bodyPr>
            <a:noAutofit/>
          </a:bodyPr>
          <a:lstStyle/>
          <a:p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 је мрежа великог броја повезаних рачунара.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редност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Можемо комуницирати,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добијати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информације,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читати (књиге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размјењивати писане и усмене поруке, учити, гледати филмове, слушати музику, куповати итд.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Слабост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код рачунара.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78" y="1837496"/>
            <a:ext cx="3574952" cy="314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0477" y="6502400"/>
            <a:ext cx="3274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5864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825500"/>
            <a:ext cx="7328411" cy="495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Препоруке за коришћење рачунара и интернета</a:t>
            </a: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Користи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рачунар и интернет само уз присуство родитеља.</a:t>
            </a:r>
          </a:p>
          <a:p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Приликом израде домаћег задатка, забаве и слично, користи само адресе (локације) које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родитељи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учитељи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препоручили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емој да помоћу интернета упућујеш слике или писане поруке које некога могу узнемирити или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уплашити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некоме кога не познајеш.</a:t>
            </a:r>
            <a:endParaRPr lang="x-none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интеренту се не представљај као неко други.</a:t>
            </a:r>
          </a:p>
          <a:p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твори само поруке од особа које познајеш.</a:t>
            </a:r>
          </a:p>
          <a:p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оришћење рачунара и интернета дуже од један сат дневно, дјеци твог узраста може угрозити здравље.</a:t>
            </a:r>
          </a:p>
        </p:txBody>
      </p:sp>
      <p:pic>
        <p:nvPicPr>
          <p:cNvPr id="4" name="Picture 3" descr="C:\Users\WIN7\Downloads\sjeden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2623" y="825500"/>
            <a:ext cx="4049147" cy="340934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4213" y="6565900"/>
            <a:ext cx="3252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436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079499"/>
            <a:ext cx="7281917" cy="4872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B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x-none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АДАЦИ ЗА САМОСТАЛАН </a:t>
            </a:r>
            <a:r>
              <a:rPr lang="x-none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endParaRPr lang="hr-H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hr-H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 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 убрајамо у средства масовне 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комуникације ?</a:t>
            </a:r>
            <a:endParaRPr lang="x-none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Објасни 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примјерима најважније предности и </a:t>
            </a: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слабости</a:t>
            </a: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наведених 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средстава комуникације:</a:t>
            </a:r>
          </a:p>
          <a:p>
            <a:pPr marL="514350" indent="-514350">
              <a:buNone/>
            </a:pP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писмо;  </a:t>
            </a:r>
            <a:endParaRPr lang="sr-Cyrl-R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ТВ;  </a:t>
            </a:r>
            <a:endParaRPr lang="sr-Cyrl-R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рачунар и </a:t>
            </a:r>
            <a:r>
              <a:rPr lang="x-none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sr-Cyrl-R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Учитељица: Нада Васиљевић</a:t>
            </a:r>
            <a:endParaRPr lang="x-none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668" y="1651000"/>
            <a:ext cx="3596173" cy="2857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70753" y="6427688"/>
            <a:ext cx="324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87739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553</TotalTime>
  <Words>321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Times New Roman</vt:lpstr>
      <vt:lpstr>Wingdings</vt:lpstr>
      <vt:lpstr>Wingdings 3</vt:lpstr>
      <vt:lpstr>Slice</vt:lpstr>
      <vt:lpstr>СРЕДСТВА МАСОВНЕ КОМУНИКАЦИЈЕ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Dragan</cp:lastModifiedBy>
  <cp:revision>24</cp:revision>
  <dcterms:created xsi:type="dcterms:W3CDTF">2020-05-12T20:16:28Z</dcterms:created>
  <dcterms:modified xsi:type="dcterms:W3CDTF">2020-05-20T15:28:34Z</dcterms:modified>
</cp:coreProperties>
</file>