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7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8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71" r:id="rId2"/>
    <p:sldMasterId id="2147483683" r:id="rId3"/>
    <p:sldMasterId id="2147483695" r:id="rId4"/>
    <p:sldMasterId id="2147483713" r:id="rId5"/>
    <p:sldMasterId id="2147483731" r:id="rId6"/>
    <p:sldMasterId id="2147483749" r:id="rId7"/>
    <p:sldMasterId id="2147483767" r:id="rId8"/>
    <p:sldMasterId id="2147483785" r:id="rId9"/>
  </p:sldMasterIdLst>
  <p:sldIdLst>
    <p:sldId id="256" r:id="rId10"/>
    <p:sldId id="257" r:id="rId11"/>
    <p:sldId id="258" r:id="rId12"/>
    <p:sldId id="264" r:id="rId13"/>
    <p:sldId id="289" r:id="rId14"/>
    <p:sldId id="291" r:id="rId15"/>
    <p:sldId id="262" r:id="rId16"/>
    <p:sldId id="277" r:id="rId17"/>
    <p:sldId id="280" r:id="rId18"/>
    <p:sldId id="282" r:id="rId19"/>
    <p:sldId id="283" r:id="rId20"/>
    <p:sldId id="284" r:id="rId21"/>
    <p:sldId id="286" r:id="rId22"/>
    <p:sldId id="288" r:id="rId23"/>
    <p:sldId id="266" r:id="rId24"/>
    <p:sldId id="271" r:id="rId25"/>
    <p:sldId id="269" r:id="rId26"/>
    <p:sldId id="273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3A382771-20EC-45C4-9009-17D9F485D3C5}">
          <p14:sldIdLst>
            <p14:sldId id="256"/>
            <p14:sldId id="257"/>
            <p14:sldId id="258"/>
            <p14:sldId id="264"/>
            <p14:sldId id="289"/>
            <p14:sldId id="291"/>
            <p14:sldId id="262"/>
            <p14:sldId id="277"/>
            <p14:sldId id="280"/>
            <p14:sldId id="282"/>
            <p14:sldId id="283"/>
            <p14:sldId id="284"/>
            <p14:sldId id="286"/>
            <p14:sldId id="288"/>
            <p14:sldId id="266"/>
            <p14:sldId id="271"/>
            <p14:sldId id="269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2A52D-55FD-4A20-9B6B-0808E3D01EC4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F8DAD-A637-496D-AFF9-A35D77E8F81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9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AA47D-4ED3-44ED-B6FB-157134A6C453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BB884-B2C6-403E-B048-1D2676514DF5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05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8525" y="971550"/>
            <a:ext cx="801688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29738" y="2613025"/>
            <a:ext cx="803275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45424-8E78-447C-8695-A9BD3D727327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530C8-6AB1-4AA0-B4F0-EFD27FD8BDB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79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FF228-79E2-476B-B526-F807355462DF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7D016-F82C-4E76-AB92-0B04E02B5ED5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69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372586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9627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E495A-146C-4132-A239-9AA238F7FDFE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3982C-D969-437B-8DF4-66E4498F74F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51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372586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627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AF216-E5C8-402B-B845-9044C606A4D9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CACCB-1275-472C-99F2-8135B3E2A8F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01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D79ED-C482-492F-A39B-4427B0870DAD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288C0-6425-4927-AF31-78A33818F76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22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37E28-A2E8-4F9B-B642-9815138327F8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740A4-ED39-4ED4-A69C-C883412FAB8D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19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70CB2-A9D5-475C-907B-7098B52DC75C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E9CB7-A048-4EE7-BB92-78FB4DE7527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88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0642C-0DB4-4EC4-BBB1-325A5B106FFF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E997B-14B2-482A-8D69-BE04DDDAA75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22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F1970-BA3D-456D-AE2C-8426186BAD95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8D123-F841-4665-B823-8BA524BACB1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11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23A35-3D64-436D-BC83-17EC6B959585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38462-4F92-4BBE-AACD-641BF72311A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76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FC2BD-981A-48FD-8D59-79BCCE660AD4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CE01E-85A8-4B72-8E19-C4E5E7A75C3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1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46C62-17C0-4D48-984E-23EC37B2EDD6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DE9AE-AA75-4496-9EA9-D7E8F4BFF48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54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B884E-C3A0-424D-852D-8BCBB96AEA6D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B6CD6-58A0-436F-B316-C9EFD3BECA2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20234-083B-4944-B4D6-FE74D3D71529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68904-087F-4752-AF55-C8CBC6EBA13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49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30EAA-7ABF-4A9E-B98E-7A1293C5BB53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748D8-8262-46AF-A13D-D2505F4969F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2A52D-55FD-4A20-9B6B-0808E3D01EC4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F8DAD-A637-496D-AFF9-A35D77E8F81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10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AA47D-4ED3-44ED-B6FB-157134A6C453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BB884-B2C6-403E-B048-1D2676514DF5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56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8525" y="971550"/>
            <a:ext cx="801688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29738" y="2613025"/>
            <a:ext cx="803275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45424-8E78-447C-8695-A9BD3D727327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530C8-6AB1-4AA0-B4F0-EFD27FD8BDB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8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FF228-79E2-476B-B526-F807355462DF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7D016-F82C-4E76-AB92-0B04E02B5ED5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42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372586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9627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E495A-146C-4132-A239-9AA238F7FDFE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3982C-D969-437B-8DF4-66E4498F74F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1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372586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627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AF216-E5C8-402B-B845-9044C606A4D9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CACCB-1275-472C-99F2-8135B3E2A8F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13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D79ED-C482-492F-A39B-4427B0870DAD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288C0-6425-4927-AF31-78A33818F76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83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37E28-A2E8-4F9B-B642-9815138327F8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740A4-ED39-4ED4-A69C-C883412FAB8D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91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70CB2-A9D5-475C-907B-7098B52DC75C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E9CB7-A048-4EE7-BB92-78FB4DE7527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35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0642C-0DB4-4EC4-BBB1-325A5B106FFF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E997B-14B2-482A-8D69-BE04DDDAA75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60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F1970-BA3D-456D-AE2C-8426186BAD95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8D123-F841-4665-B823-8BA524BACB1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02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23A35-3D64-436D-BC83-17EC6B959585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38462-4F92-4BBE-AACD-641BF72311A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FC2BD-981A-48FD-8D59-79BCCE660AD4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CE01E-85A8-4B72-8E19-C4E5E7A75C3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55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46C62-17C0-4D48-984E-23EC37B2EDD6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DE9AE-AA75-4496-9EA9-D7E8F4BFF48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4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B884E-C3A0-424D-852D-8BCBB96AEA6D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B6CD6-58A0-436F-B316-C9EFD3BECA2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00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20234-083B-4944-B4D6-FE74D3D71529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68904-087F-4752-AF55-C8CBC6EBA13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75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30EAA-7ABF-4A9E-B98E-7A1293C5BB53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748D8-8262-46AF-A13D-D2505F4969F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44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2A52D-55FD-4A20-9B6B-0808E3D01EC4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F8DAD-A637-496D-AFF9-A35D77E8F81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89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AA47D-4ED3-44ED-B6FB-157134A6C453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BB884-B2C6-403E-B048-1D2676514DF5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98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8525" y="971550"/>
            <a:ext cx="801688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29738" y="2613025"/>
            <a:ext cx="803275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45424-8E78-447C-8695-A9BD3D727327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530C8-6AB1-4AA0-B4F0-EFD27FD8BDB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27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FF228-79E2-476B-B526-F807355462DF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7D016-F82C-4E76-AB92-0B04E02B5ED5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0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372586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9627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E495A-146C-4132-A239-9AA238F7FDFE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3982C-D969-437B-8DF4-66E4498F74F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1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372586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627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AF216-E5C8-402B-B845-9044C606A4D9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CACCB-1275-472C-99F2-8135B3E2A8F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0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D79ED-C482-492F-A39B-4427B0870DAD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288C0-6425-4927-AF31-78A33818F76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31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37E28-A2E8-4F9B-B642-9815138327F8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740A4-ED39-4ED4-A69C-C883412FAB8D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29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29.5.2020.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9437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29.5.2020.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59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29.5.2020.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740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29.5.2020.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00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29.5.2020.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1174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29.5.2020.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02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29.5.2020.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377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29.5.2020.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0659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29.5.2020.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098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29.5.2020.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8779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29.5.2020.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70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29.5.2020.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257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29.5.2020.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2625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29.5.2020.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23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29.5.2020.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470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29.5.2020.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8955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29.5.2020.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814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29.5.2020.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5224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29.5.2020.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300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29.5.2020.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2829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29.5.2020.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475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29.5.2020.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38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70CB2-A9D5-475C-907B-7098B52DC75C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E9CB7-A048-4EE7-BB92-78FB4DE7527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6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0642C-0DB4-4EC4-BBB1-325A5B106FFF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E997B-14B2-482A-8D69-BE04DDDAA75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05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F1970-BA3D-456D-AE2C-8426186BAD95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8D123-F841-4665-B823-8BA524BACB1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60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23A35-3D64-436D-BC83-17EC6B959585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38462-4F92-4BBE-AACD-641BF72311A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75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FC2BD-981A-48FD-8D59-79BCCE660AD4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CE01E-85A8-4B72-8E19-C4E5E7A75C3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87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46C62-17C0-4D48-984E-23EC37B2EDD6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DE9AE-AA75-4496-9EA9-D7E8F4BFF48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85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B884E-C3A0-424D-852D-8BCBB96AEA6D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B6CD6-58A0-436F-B316-C9EFD3BECA2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0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20234-083B-4944-B4D6-FE74D3D71529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68904-087F-4752-AF55-C8CBC6EBA13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80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30EAA-7ABF-4A9E-B98E-7A1293C5BB53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748D8-8262-46AF-A13D-D2505F4969F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36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2A52D-55FD-4A20-9B6B-0808E3D01EC4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F8DAD-A637-496D-AFF9-A35D77E8F81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30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AA47D-4ED3-44ED-B6FB-157134A6C453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BB884-B2C6-403E-B048-1D2676514DF5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1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8525" y="971550"/>
            <a:ext cx="801688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29738" y="2613025"/>
            <a:ext cx="803275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45424-8E78-447C-8695-A9BD3D727327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530C8-6AB1-4AA0-B4F0-EFD27FD8BDB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67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FF228-79E2-476B-B526-F807355462DF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7D016-F82C-4E76-AB92-0B04E02B5ED5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38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372586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9627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E495A-146C-4132-A239-9AA238F7FDFE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3982C-D969-437B-8DF4-66E4498F74F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58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372586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627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AF216-E5C8-402B-B845-9044C606A4D9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CACCB-1275-472C-99F2-8135B3E2A8F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5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D79ED-C482-492F-A39B-4427B0870DAD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288C0-6425-4927-AF31-78A33818F76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9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37E28-A2E8-4F9B-B642-9815138327F8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740A4-ED39-4ED4-A69C-C883412FAB8D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0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70CB2-A9D5-475C-907B-7098B52DC75C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E9CB7-A048-4EE7-BB92-78FB4DE7527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60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0642C-0DB4-4EC4-BBB1-325A5B106FFF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E997B-14B2-482A-8D69-BE04DDDAA75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19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F1970-BA3D-456D-AE2C-8426186BAD95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8D123-F841-4665-B823-8BA524BACB1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40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23A35-3D64-436D-BC83-17EC6B959585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38462-4F92-4BBE-AACD-641BF72311A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73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FC2BD-981A-48FD-8D59-79BCCE660AD4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CE01E-85A8-4B72-8E19-C4E5E7A75C3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19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46C62-17C0-4D48-984E-23EC37B2EDD6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DE9AE-AA75-4496-9EA9-D7E8F4BFF48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04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B884E-C3A0-424D-852D-8BCBB96AEA6D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B6CD6-58A0-436F-B316-C9EFD3BECA2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1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20234-083B-4944-B4D6-FE74D3D71529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68904-087F-4752-AF55-C8CBC6EBA13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32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30EAA-7ABF-4A9E-B98E-7A1293C5BB53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748D8-8262-46AF-A13D-D2505F4969F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24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2A52D-55FD-4A20-9B6B-0808E3D01EC4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F8DAD-A637-496D-AFF9-A35D77E8F81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15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AA47D-4ED3-44ED-B6FB-157134A6C453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BB884-B2C6-403E-B048-1D2676514DF5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96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8525" y="971550"/>
            <a:ext cx="801688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29738" y="2613025"/>
            <a:ext cx="803275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45424-8E78-447C-8695-A9BD3D727327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530C8-6AB1-4AA0-B4F0-EFD27FD8BDB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1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FF228-79E2-476B-B526-F807355462DF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7D016-F82C-4E76-AB92-0B04E02B5ED5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2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372586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9627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E495A-146C-4132-A239-9AA238F7FDFE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3982C-D969-437B-8DF4-66E4498F74F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16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372586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627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AF216-E5C8-402B-B845-9044C606A4D9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CACCB-1275-472C-99F2-8135B3E2A8F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75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D79ED-C482-492F-A39B-4427B0870DAD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288C0-6425-4927-AF31-78A33818F76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16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37E28-A2E8-4F9B-B642-9815138327F8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740A4-ED39-4ED4-A69C-C883412FAB8D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16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70CB2-A9D5-475C-907B-7098B52DC75C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E9CB7-A048-4EE7-BB92-78FB4DE7527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1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0642C-0DB4-4EC4-BBB1-325A5B106FFF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E997B-14B2-482A-8D69-BE04DDDAA75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2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F1970-BA3D-456D-AE2C-8426186BAD95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8D123-F841-4665-B823-8BA524BACB1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2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23A35-3D64-436D-BC83-17EC6B959585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38462-4F92-4BBE-AACD-641BF72311A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46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FC2BD-981A-48FD-8D59-79BCCE660AD4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CE01E-85A8-4B72-8E19-C4E5E7A75C3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4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46C62-17C0-4D48-984E-23EC37B2EDD6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DE9AE-AA75-4496-9EA9-D7E8F4BFF48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72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B884E-C3A0-424D-852D-8BCBB96AEA6D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B6CD6-58A0-436F-B316-C9EFD3BECA2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63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20234-083B-4944-B4D6-FE74D3D71529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68904-087F-4752-AF55-C8CBC6EBA13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81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30EAA-7ABF-4A9E-B98E-7A1293C5BB53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748D8-8262-46AF-A13D-D2505F4969F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5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2A52D-55FD-4A20-9B6B-0808E3D01EC4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F8DAD-A637-496D-AFF9-A35D77E8F81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89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AA47D-4ED3-44ED-B6FB-157134A6C453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BB884-B2C6-403E-B048-1D2676514DF5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71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8525" y="971550"/>
            <a:ext cx="801688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29738" y="2613025"/>
            <a:ext cx="803275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45424-8E78-447C-8695-A9BD3D727327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530C8-6AB1-4AA0-B4F0-EFD27FD8BDB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FF228-79E2-476B-B526-F807355462DF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7D016-F82C-4E76-AB92-0B04E02B5ED5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0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372586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9627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E495A-146C-4132-A239-9AA238F7FDFE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3982C-D969-437B-8DF4-66E4498F74F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4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372586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627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AF216-E5C8-402B-B845-9044C606A4D9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CACCB-1275-472C-99F2-8135B3E2A8F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66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D79ED-C482-492F-A39B-4427B0870DAD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288C0-6425-4927-AF31-78A33818F76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84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37E28-A2E8-4F9B-B642-9815138327F8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740A4-ED39-4ED4-A69C-C883412FAB8D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68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70CB2-A9D5-475C-907B-7098B52DC75C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E9CB7-A048-4EE7-BB92-78FB4DE7527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15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0642C-0DB4-4EC4-BBB1-325A5B106FFF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E997B-14B2-482A-8D69-BE04DDDAA75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17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F1970-BA3D-456D-AE2C-8426186BAD95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8D123-F841-4665-B823-8BA524BACB1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1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23A35-3D64-436D-BC83-17EC6B959585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38462-4F92-4BBE-AACD-641BF72311A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71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FC2BD-981A-48FD-8D59-79BCCE660AD4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CE01E-85A8-4B72-8E19-C4E5E7A75C3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41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46C62-17C0-4D48-984E-23EC37B2EDD6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DE9AE-AA75-4496-9EA9-D7E8F4BFF48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23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B884E-C3A0-424D-852D-8BCBB96AEA6D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B6CD6-58A0-436F-B316-C9EFD3BECA2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46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20234-083B-4944-B4D6-FE74D3D71529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68904-087F-4752-AF55-C8CBC6EBA13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30EAA-7ABF-4A9E-B98E-7A1293C5BB53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748D8-8262-46AF-A13D-D2505F4969F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8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9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6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83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9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0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Relationship Id="rId22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10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17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Relationship Id="rId22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27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34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 defTabSz="914400"/>
              <a:t>29.5.2020.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40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 defTabSz="914400"/>
              <a:t>29.5.2020.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95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>
            <a:fillRect/>
          </a:stretch>
        </p:blipFill>
        <p:spPr bwMode="auto">
          <a:xfrm>
            <a:off x="0" y="2670175"/>
            <a:ext cx="4037013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>
            <a:fillRect/>
          </a:stretch>
        </p:blipFill>
        <p:spPr bwMode="auto">
          <a:xfrm>
            <a:off x="0" y="2892425"/>
            <a:ext cx="1522413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31" name="Picture 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>
            <a:fillRect/>
          </a:stretch>
        </p:blipFill>
        <p:spPr bwMode="auto">
          <a:xfrm>
            <a:off x="7999413" y="0"/>
            <a:ext cx="1603375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>
            <a:fillRect/>
          </a:stretch>
        </p:blipFill>
        <p:spPr bwMode="auto">
          <a:xfrm>
            <a:off x="8605838" y="6096000"/>
            <a:ext cx="9937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4" name="Title Placeholder 1"/>
          <p:cNvSpPr>
            <a:spLocks noGrp="1"/>
          </p:cNvSpPr>
          <p:nvPr>
            <p:ph type="title"/>
          </p:nvPr>
        </p:nvSpPr>
        <p:spPr bwMode="auto">
          <a:xfrm>
            <a:off x="646113" y="452438"/>
            <a:ext cx="94043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3313" y="2052638"/>
            <a:ext cx="894715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238" y="1790700"/>
            <a:ext cx="9906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566C1D-5D1D-42FB-B923-4B00D8A78011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118" y="3225007"/>
            <a:ext cx="3859213" cy="3048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088" y="295275"/>
            <a:ext cx="838200" cy="768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2800" b="0" i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A76A16-D84E-4A76-BE99-2B7771C7C3D2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8098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>
            <a:fillRect/>
          </a:stretch>
        </p:blipFill>
        <p:spPr bwMode="auto">
          <a:xfrm>
            <a:off x="0" y="2670175"/>
            <a:ext cx="4037013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>
            <a:fillRect/>
          </a:stretch>
        </p:blipFill>
        <p:spPr bwMode="auto">
          <a:xfrm>
            <a:off x="0" y="2892425"/>
            <a:ext cx="1522413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31" name="Picture 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>
            <a:fillRect/>
          </a:stretch>
        </p:blipFill>
        <p:spPr bwMode="auto">
          <a:xfrm>
            <a:off x="7999413" y="0"/>
            <a:ext cx="1603375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>
            <a:fillRect/>
          </a:stretch>
        </p:blipFill>
        <p:spPr bwMode="auto">
          <a:xfrm>
            <a:off x="8605838" y="6096000"/>
            <a:ext cx="9937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4" name="Title Placeholder 1"/>
          <p:cNvSpPr>
            <a:spLocks noGrp="1"/>
          </p:cNvSpPr>
          <p:nvPr>
            <p:ph type="title"/>
          </p:nvPr>
        </p:nvSpPr>
        <p:spPr bwMode="auto">
          <a:xfrm>
            <a:off x="646113" y="452438"/>
            <a:ext cx="94043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3313" y="2052638"/>
            <a:ext cx="894715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238" y="1790700"/>
            <a:ext cx="9906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566C1D-5D1D-42FB-B923-4B00D8A78011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118" y="3225007"/>
            <a:ext cx="3859213" cy="3048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088" y="295275"/>
            <a:ext cx="838200" cy="768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2800" b="0" i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A76A16-D84E-4A76-BE99-2B7771C7C3D2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989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>
            <a:fillRect/>
          </a:stretch>
        </p:blipFill>
        <p:spPr bwMode="auto">
          <a:xfrm>
            <a:off x="0" y="2670175"/>
            <a:ext cx="4037013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>
            <a:fillRect/>
          </a:stretch>
        </p:blipFill>
        <p:spPr bwMode="auto">
          <a:xfrm>
            <a:off x="0" y="2892425"/>
            <a:ext cx="1522413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31" name="Picture 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>
            <a:fillRect/>
          </a:stretch>
        </p:blipFill>
        <p:spPr bwMode="auto">
          <a:xfrm>
            <a:off x="7999413" y="0"/>
            <a:ext cx="1603375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>
            <a:fillRect/>
          </a:stretch>
        </p:blipFill>
        <p:spPr bwMode="auto">
          <a:xfrm>
            <a:off x="8605838" y="6096000"/>
            <a:ext cx="9937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4" name="Title Placeholder 1"/>
          <p:cNvSpPr>
            <a:spLocks noGrp="1"/>
          </p:cNvSpPr>
          <p:nvPr>
            <p:ph type="title"/>
          </p:nvPr>
        </p:nvSpPr>
        <p:spPr bwMode="auto">
          <a:xfrm>
            <a:off x="646113" y="452438"/>
            <a:ext cx="94043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3313" y="2052638"/>
            <a:ext cx="894715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238" y="1790700"/>
            <a:ext cx="9906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566C1D-5D1D-42FB-B923-4B00D8A78011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118" y="3225007"/>
            <a:ext cx="3859213" cy="3048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088" y="295275"/>
            <a:ext cx="838200" cy="768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2800" b="0" i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A76A16-D84E-4A76-BE99-2B7771C7C3D2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3144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>
            <a:fillRect/>
          </a:stretch>
        </p:blipFill>
        <p:spPr bwMode="auto">
          <a:xfrm>
            <a:off x="0" y="2670175"/>
            <a:ext cx="4037013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>
            <a:fillRect/>
          </a:stretch>
        </p:blipFill>
        <p:spPr bwMode="auto">
          <a:xfrm>
            <a:off x="0" y="2892425"/>
            <a:ext cx="1522413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31" name="Picture 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>
            <a:fillRect/>
          </a:stretch>
        </p:blipFill>
        <p:spPr bwMode="auto">
          <a:xfrm>
            <a:off x="7999413" y="0"/>
            <a:ext cx="1603375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>
            <a:fillRect/>
          </a:stretch>
        </p:blipFill>
        <p:spPr bwMode="auto">
          <a:xfrm>
            <a:off x="8605838" y="6096000"/>
            <a:ext cx="9937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4" name="Title Placeholder 1"/>
          <p:cNvSpPr>
            <a:spLocks noGrp="1"/>
          </p:cNvSpPr>
          <p:nvPr>
            <p:ph type="title"/>
          </p:nvPr>
        </p:nvSpPr>
        <p:spPr bwMode="auto">
          <a:xfrm>
            <a:off x="646113" y="452438"/>
            <a:ext cx="94043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3313" y="2052638"/>
            <a:ext cx="894715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238" y="1790700"/>
            <a:ext cx="9906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566C1D-5D1D-42FB-B923-4B00D8A78011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118" y="3225007"/>
            <a:ext cx="3859213" cy="3048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088" y="295275"/>
            <a:ext cx="838200" cy="768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2800" b="0" i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A76A16-D84E-4A76-BE99-2B7771C7C3D2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258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>
            <a:fillRect/>
          </a:stretch>
        </p:blipFill>
        <p:spPr bwMode="auto">
          <a:xfrm>
            <a:off x="0" y="2670175"/>
            <a:ext cx="4037013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>
            <a:fillRect/>
          </a:stretch>
        </p:blipFill>
        <p:spPr bwMode="auto">
          <a:xfrm>
            <a:off x="0" y="2892425"/>
            <a:ext cx="1522413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31" name="Picture 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>
            <a:fillRect/>
          </a:stretch>
        </p:blipFill>
        <p:spPr bwMode="auto">
          <a:xfrm>
            <a:off x="7999413" y="0"/>
            <a:ext cx="1603375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>
            <a:fillRect/>
          </a:stretch>
        </p:blipFill>
        <p:spPr bwMode="auto">
          <a:xfrm>
            <a:off x="8605838" y="6096000"/>
            <a:ext cx="9937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4" name="Title Placeholder 1"/>
          <p:cNvSpPr>
            <a:spLocks noGrp="1"/>
          </p:cNvSpPr>
          <p:nvPr>
            <p:ph type="title"/>
          </p:nvPr>
        </p:nvSpPr>
        <p:spPr bwMode="auto">
          <a:xfrm>
            <a:off x="646113" y="452438"/>
            <a:ext cx="94043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3313" y="2052638"/>
            <a:ext cx="894715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238" y="1790700"/>
            <a:ext cx="9906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566C1D-5D1D-42FB-B923-4B00D8A78011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118" y="3225007"/>
            <a:ext cx="3859213" cy="3048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088" y="295275"/>
            <a:ext cx="838200" cy="768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2800" b="0" i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A76A16-D84E-4A76-BE99-2B7771C7C3D2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8621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>
            <a:fillRect/>
          </a:stretch>
        </p:blipFill>
        <p:spPr bwMode="auto">
          <a:xfrm>
            <a:off x="0" y="2670175"/>
            <a:ext cx="4037013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>
            <a:fillRect/>
          </a:stretch>
        </p:blipFill>
        <p:spPr bwMode="auto">
          <a:xfrm>
            <a:off x="0" y="2892425"/>
            <a:ext cx="1522413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31" name="Picture 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>
            <a:fillRect/>
          </a:stretch>
        </p:blipFill>
        <p:spPr bwMode="auto">
          <a:xfrm>
            <a:off x="7999413" y="0"/>
            <a:ext cx="1603375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>
            <a:fillRect/>
          </a:stretch>
        </p:blipFill>
        <p:spPr bwMode="auto">
          <a:xfrm>
            <a:off x="8605838" y="6096000"/>
            <a:ext cx="9937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4" name="Title Placeholder 1"/>
          <p:cNvSpPr>
            <a:spLocks noGrp="1"/>
          </p:cNvSpPr>
          <p:nvPr>
            <p:ph type="title"/>
          </p:nvPr>
        </p:nvSpPr>
        <p:spPr bwMode="auto">
          <a:xfrm>
            <a:off x="646113" y="452438"/>
            <a:ext cx="94043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3313" y="2052638"/>
            <a:ext cx="894715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238" y="1790700"/>
            <a:ext cx="9906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566C1D-5D1D-42FB-B923-4B00D8A78011}" type="datetimeFigureOut">
              <a:rPr lang="en-US">
                <a:solidFill>
                  <a:prstClr val="white">
                    <a:tint val="75000"/>
                    <a:alpha val="60000"/>
                  </a:prstClr>
                </a:solidFill>
              </a:rPr>
              <a:pPr>
                <a:defRPr/>
              </a:pPr>
              <a:t>5/29/2020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118" y="3225007"/>
            <a:ext cx="3859213" cy="3048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088" y="295275"/>
            <a:ext cx="838200" cy="768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2800" b="0" i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A76A16-D84E-4A76-BE99-2B7771C7C3D2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0276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lum bright="-7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397F169-12A5-4022-A780-0C618DC93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380" y="430785"/>
            <a:ext cx="8299938" cy="49290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53F2041-F7DC-49E7-977B-8F752E50D9D5}"/>
              </a:ext>
            </a:extLst>
          </p:cNvPr>
          <p:cNvSpPr txBox="1"/>
          <p:nvPr/>
        </p:nvSpPr>
        <p:spPr>
          <a:xfrm>
            <a:off x="1261401" y="5359791"/>
            <a:ext cx="9397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2800" dirty="0">
                <a:latin typeface="Arial" panose="020B0604020202020204" pitchFamily="34" charset="0"/>
                <a:cs typeface="Arial" panose="020B0604020202020204" pitchFamily="34" charset="0"/>
              </a:rPr>
              <a:t>„КЊИГА ЈЕ ТВОЈ НАЈБОЉИ </a:t>
            </a:r>
            <a:r>
              <a:rPr lang="sr-Cyrl-B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ДРУГ!“</a:t>
            </a:r>
            <a:endParaRPr lang="sr-Cyrl-B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41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 bright="-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7339"/>
            <a:ext cx="9404350" cy="1814512"/>
          </a:xfrm>
        </p:spPr>
        <p:txBody>
          <a:bodyPr/>
          <a:lstStyle/>
          <a:p>
            <a:r>
              <a:rPr lang="sr-Cyrl-RS" sz="2800" b="1" dirty="0"/>
              <a:t>	</a:t>
            </a:r>
            <a:r>
              <a:rPr lang="sr-Cyrl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Јана и Петар имају 7 бомбона. Желе да их подијеле</a:t>
            </a:r>
            <a:br>
              <a:rPr lang="sr-Cyrl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тако да свако добије исти број бомбона. Како ће то</a:t>
            </a:r>
            <a:br>
              <a:rPr lang="sr-Cyrl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урадити? Да ли ће им остати неки бомбон?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95" y="5539699"/>
            <a:ext cx="516888" cy="516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12" y="6086197"/>
            <a:ext cx="516888" cy="5168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220" y="6035992"/>
            <a:ext cx="516888" cy="516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96" y="6044498"/>
            <a:ext cx="516888" cy="5168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79" y="6035992"/>
            <a:ext cx="516888" cy="51688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114" y="5598451"/>
            <a:ext cx="51752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83" y="5619046"/>
            <a:ext cx="51752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36884" y="6035992"/>
            <a:ext cx="5708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r-Latn-R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: 2 = 3 (</a:t>
            </a:r>
            <a:r>
              <a:rPr lang="sr-Cyrl-R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остатак</a:t>
            </a:r>
            <a:r>
              <a:rPr lang="sr-Latn-R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20989" y="2367935"/>
            <a:ext cx="6296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r-Cyrl-R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Ако се при одређивању количника јавља остатак који није 0 (нула), онда кажемо да дјељеник није дјељив са дјелиоцем.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5b155b11a6fe73c6525fd8f7ea21582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" y="2164080"/>
            <a:ext cx="3159902" cy="307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2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906 0.24305 " pathEditMode="relative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906 0.24305 " pathEditMode="relative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906 0.24305 " pathEditMode="relative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9609 0.27361 " pathEditMode="relative" ptsTypes="AA">
                                      <p:cBhvr>
                                        <p:cTn id="1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9609 0.27361 " pathEditMode="relative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9609 0.27361 " pathEditMode="relative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 bright="-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3" y="928688"/>
            <a:ext cx="9404350" cy="747712"/>
          </a:xfrm>
        </p:spPr>
        <p:txBody>
          <a:bodyPr/>
          <a:lstStyle/>
          <a:p>
            <a:r>
              <a:rPr lang="sr-Cyrl-RS" sz="2800" b="1" dirty="0" smtClean="0"/>
              <a:t>	3. </a:t>
            </a:r>
            <a:r>
              <a:rPr lang="sr-Cyrl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Подијели са 5:</a:t>
            </a:r>
            <a:br>
              <a:rPr lang="sr-Cyrl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8725" y="1790700"/>
            <a:ext cx="9717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r-Cyrl-R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sr-Cyrl-R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26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r-Cyrl-R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r-Cyrl-RS" sz="2400" b="1" u="sng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24150" y="1790700"/>
            <a:ext cx="1381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r-Cyrl-R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sr-Cyrl-R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27</a:t>
            </a:r>
            <a:endParaRPr lang="sr-Cyrl-R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r-Cyrl-R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sr-Cyrl-R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sr-Cyrl-RS" sz="2400" b="1" u="sng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38621" y="1803915"/>
            <a:ext cx="14192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r-Cyrl-R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sr-Cyrl-R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28</a:t>
            </a:r>
            <a:endParaRPr lang="sr-Cyrl-R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r-Cyrl-R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sr-Cyrl-R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r-Cyrl-RS" sz="2400" b="1" u="sng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81674" y="1790699"/>
            <a:ext cx="14954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r-Cyrl-R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sr-Cyrl-R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 29</a:t>
            </a:r>
            <a:endParaRPr lang="sr-Cyrl-R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r-Cyrl-R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sr-Cyrl-R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sr-Cyrl-RS" sz="2400" b="1" u="sng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2787" y="2820276"/>
            <a:ext cx="7325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r-Cyrl-R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Који се остаци јављају при дијељењу са 5? 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4390" y="3418147"/>
            <a:ext cx="5016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r-Cyrl-R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 су бројеви: ______________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35253" y="2280968"/>
            <a:ext cx="859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r-Cyrl-RS" sz="2800" b="1" u="sng" dirty="0">
                <a:solidFill>
                  <a:prstClr val="white"/>
                </a:solidFill>
                <a:cs typeface="Arial" charset="0"/>
              </a:rPr>
              <a:t>5 </a:t>
            </a:r>
            <a:r>
              <a:rPr lang="sr-Cyrl-RS" sz="2800" b="1" u="sng" dirty="0" smtClean="0">
                <a:solidFill>
                  <a:prstClr val="white"/>
                </a:solidFill>
                <a:cs typeface="Arial" charset="0"/>
              </a:rPr>
              <a:t>( )</a:t>
            </a:r>
            <a:endParaRPr lang="en-US" sz="28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33525" y="2267752"/>
            <a:ext cx="859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r-Cyrl-RS" sz="2800" b="1" u="sng" dirty="0">
                <a:solidFill>
                  <a:prstClr val="white"/>
                </a:solidFill>
                <a:cs typeface="Arial" charset="0"/>
              </a:rPr>
              <a:t>5 </a:t>
            </a:r>
            <a:r>
              <a:rPr lang="sr-Cyrl-RS" sz="2800" b="1" u="sng" dirty="0" smtClean="0">
                <a:solidFill>
                  <a:prstClr val="white"/>
                </a:solidFill>
                <a:cs typeface="Arial" charset="0"/>
              </a:rPr>
              <a:t>( )</a:t>
            </a:r>
            <a:endParaRPr lang="en-US" sz="28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68776" y="2280968"/>
            <a:ext cx="85953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r-Cyrl-RS" sz="2800" b="1" u="sng" dirty="0">
                <a:solidFill>
                  <a:prstClr val="white"/>
                </a:solidFill>
                <a:cs typeface="Arial" charset="0"/>
              </a:rPr>
              <a:t>5 </a:t>
            </a:r>
            <a:r>
              <a:rPr lang="sr-Cyrl-RS" sz="2800" b="1" u="sng" dirty="0" smtClean="0">
                <a:solidFill>
                  <a:prstClr val="white"/>
                </a:solidFill>
                <a:cs typeface="Arial" charset="0"/>
              </a:rPr>
              <a:t>( )</a:t>
            </a:r>
            <a:endParaRPr lang="sr-Cyrl-RS" sz="2800" b="1" u="sng" dirty="0">
              <a:solidFill>
                <a:prstClr val="white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49608" y="2280968"/>
            <a:ext cx="85953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r-Cyrl-RS" sz="2800" b="1" u="sng" dirty="0">
                <a:solidFill>
                  <a:prstClr val="white"/>
                </a:solidFill>
                <a:cs typeface="Arial" charset="0"/>
              </a:rPr>
              <a:t>5 </a:t>
            </a:r>
            <a:r>
              <a:rPr lang="sr-Cyrl-RS" sz="2800" b="1" u="sng" dirty="0" smtClean="0">
                <a:solidFill>
                  <a:prstClr val="white"/>
                </a:solidFill>
                <a:cs typeface="Arial" charset="0"/>
              </a:rPr>
              <a:t>(</a:t>
            </a:r>
            <a:r>
              <a:rPr lang="sr-Cyrl-RS" sz="2800" b="1" u="sng" dirty="0">
                <a:solidFill>
                  <a:prstClr val="white"/>
                </a:solidFill>
                <a:cs typeface="Arial" charset="0"/>
              </a:rPr>
              <a:t> </a:t>
            </a:r>
            <a:r>
              <a:rPr lang="sr-Cyrl-RS" sz="2800" b="1" u="sng" dirty="0" smtClean="0">
                <a:solidFill>
                  <a:prstClr val="white"/>
                </a:solidFill>
                <a:cs typeface="Arial" charset="0"/>
              </a:rPr>
              <a:t>)</a:t>
            </a:r>
            <a:endParaRPr lang="sr-Cyrl-RS" sz="2800" b="1" u="sng" dirty="0">
              <a:solidFill>
                <a:prstClr val="white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3003" y="4112364"/>
            <a:ext cx="90888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r-Cyrl-R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 ли при дијељењу са </a:t>
            </a:r>
            <a:r>
              <a:rPr lang="sr-Cyrl-R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бројем 5 </a:t>
            </a:r>
            <a:r>
              <a:rPr lang="sr-Cyrl-R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се јави остатак 7?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3003" y="4806581"/>
            <a:ext cx="18605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r-Cyrl-R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МОЖЕ !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28809" y="4831107"/>
            <a:ext cx="289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r-Cyrl-R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ЗАШТО?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24632" y="5487072"/>
            <a:ext cx="9543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r-Cyrl-R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ДИЈЕЉЕЊУ ОСТАТАК ЈЕ УВИЈЕК МАЊИ ОД ДЈЕЛИОЦА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92300" y="2273300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>
                <a:latin typeface="Arial" pitchFamily="34" charset="0"/>
                <a:cs typeface="Arial" pitchFamily="34" charset="0"/>
              </a:rPr>
              <a:t>1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27400" y="2298700"/>
            <a:ext cx="44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>
                <a:latin typeface="Arial" pitchFamily="34" charset="0"/>
                <a:cs typeface="Arial" pitchFamily="34" charset="0"/>
              </a:rPr>
              <a:t>2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51400" y="2298700"/>
            <a:ext cx="58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>
                <a:latin typeface="Arial" pitchFamily="34" charset="0"/>
                <a:cs typeface="Arial" pitchFamily="34" charset="0"/>
              </a:rPr>
              <a:t>3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26200" y="2324100"/>
            <a:ext cx="66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>
                <a:latin typeface="Arial" pitchFamily="34" charset="0"/>
                <a:cs typeface="Arial" pitchFamily="34" charset="0"/>
              </a:rPr>
              <a:t>4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76600" y="3378200"/>
            <a:ext cx="234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>
                <a:latin typeface="Arial" pitchFamily="34" charset="0"/>
                <a:cs typeface="Arial" pitchFamily="34" charset="0"/>
              </a:rPr>
              <a:t>1, 2, 3 и 4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55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1" grpId="0"/>
      <p:bldP spid="12" grpId="0"/>
      <p:bldP spid="17" grpId="0"/>
      <p:bldP spid="18" grpId="0"/>
      <p:bldP spid="19" grpId="0"/>
      <p:bldP spid="20" grpId="0"/>
      <p:bldP spid="3" grpId="0"/>
      <p:bldP spid="4" grpId="0"/>
      <p:bldP spid="6" grpId="0"/>
      <p:bldP spid="10" grpId="0"/>
      <p:bldP spid="21" grpId="0"/>
      <p:bldP spid="22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 bright="-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5100" y="887413"/>
            <a:ext cx="8369300" cy="966787"/>
          </a:xfrm>
        </p:spPr>
        <p:txBody>
          <a:bodyPr/>
          <a:lstStyle/>
          <a:p>
            <a:pPr lvl="0"/>
            <a:r>
              <a:rPr lang="sr-Cyrl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4. </a:t>
            </a:r>
            <a:r>
              <a:rPr lang="sr-Cyrl-CS" sz="2400" b="1" dirty="0">
                <a:latin typeface="Arial" panose="020B0604020202020204" pitchFamily="34" charset="0"/>
                <a:cs typeface="Arial" panose="020B0604020202020204" pitchFamily="34" charset="0"/>
              </a:rPr>
              <a:t>Израчунај количник и остатак, а затим </a:t>
            </a:r>
            <a:r>
              <a:rPr lang="sr-Cyrl-C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провјери</a:t>
            </a:r>
            <a:br>
              <a:rPr lang="sr-Cyrl-C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C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sr-Cyrl-CS" sz="2400" b="1" dirty="0">
                <a:latin typeface="Arial" panose="020B0604020202020204" pitchFamily="34" charset="0"/>
                <a:cs typeface="Arial" panose="020B0604020202020204" pitchFamily="34" charset="0"/>
              </a:rPr>
              <a:t>тачност: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C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sr-Cyrl-CS" sz="1600" dirty="0"/>
              <a:t>      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2568059"/>
            <a:ext cx="1920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r-Cyrl-C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sr-Cyrl-C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 </a:t>
            </a:r>
            <a:r>
              <a:rPr lang="sr-Cyrl-C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___ 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3399" y="2568059"/>
            <a:ext cx="899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r-Cyrl-C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C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  )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2994" y="3347650"/>
            <a:ext cx="2961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r-Cyrl-R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: 3 = ___ (  ) 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5113" y="2582773"/>
            <a:ext cx="73196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r-Cyrl-R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провјера: јер </a:t>
            </a:r>
            <a:r>
              <a:rPr lang="sr-Cyrl-R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је ___ </a:t>
            </a:r>
            <a:r>
              <a:rPr lang="sr-Cyrl-R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 </a:t>
            </a:r>
            <a:r>
              <a:rPr lang="sr-Cyrl-R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___ + ___ </a:t>
            </a:r>
            <a:r>
              <a:rPr lang="sr-Cyrl-R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= </a:t>
            </a:r>
            <a:r>
              <a:rPr lang="sr-Cyrl-R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___ + ___= ___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65112" y="3451185"/>
            <a:ext cx="7426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r-Cyrl-R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провјера: јер је  </a:t>
            </a:r>
            <a:r>
              <a:rPr lang="sr-Cyrl-R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  <a:r>
              <a:rPr lang="sr-Cyrl-R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 ___ + ___ = ___ + ___= ___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68500" y="25400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>
                <a:latin typeface="Arial" pitchFamily="34" charset="0"/>
                <a:cs typeface="Arial" pitchFamily="34" charset="0"/>
              </a:rPr>
              <a:t>4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5400" y="26035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>
                <a:latin typeface="Arial" pitchFamily="34" charset="0"/>
                <a:cs typeface="Arial" pitchFamily="34" charset="0"/>
              </a:rPr>
              <a:t>3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7400" y="33020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>
                <a:latin typeface="Arial" pitchFamily="34" charset="0"/>
                <a:cs typeface="Arial" pitchFamily="34" charset="0"/>
              </a:rPr>
              <a:t>8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41600" y="3365500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>
                <a:latin typeface="Arial" pitchFamily="34" charset="0"/>
                <a:cs typeface="Arial" pitchFamily="34" charset="0"/>
              </a:rPr>
              <a:t>2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51600" y="25273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>
                <a:latin typeface="Arial" pitchFamily="34" charset="0"/>
                <a:cs typeface="Arial" pitchFamily="34" charset="0"/>
              </a:rPr>
              <a:t>4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77100" y="25273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>
                <a:latin typeface="Arial" pitchFamily="34" charset="0"/>
                <a:cs typeface="Arial" pitchFamily="34" charset="0"/>
              </a:rPr>
              <a:t>4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04200" y="25400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>
                <a:latin typeface="Arial" pitchFamily="34" charset="0"/>
                <a:cs typeface="Arial" pitchFamily="34" charset="0"/>
              </a:rPr>
              <a:t>3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42500" y="25146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>
                <a:latin typeface="Arial" pitchFamily="34" charset="0"/>
                <a:cs typeface="Arial" pitchFamily="34" charset="0"/>
              </a:rPr>
              <a:t>3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77300" y="2514600"/>
            <a:ext cx="67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>
                <a:latin typeface="Arial" pitchFamily="34" charset="0"/>
                <a:cs typeface="Arial" pitchFamily="34" charset="0"/>
              </a:rPr>
              <a:t>16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502900" y="2501900"/>
            <a:ext cx="73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>
                <a:latin typeface="Arial" pitchFamily="34" charset="0"/>
                <a:cs typeface="Arial" pitchFamily="34" charset="0"/>
              </a:rPr>
              <a:t>19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78600" y="34163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>
                <a:latin typeface="Arial" pitchFamily="34" charset="0"/>
                <a:cs typeface="Arial" pitchFamily="34" charset="0"/>
              </a:rPr>
              <a:t>8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02500" y="34163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>
                <a:latin typeface="Arial" pitchFamily="34" charset="0"/>
                <a:cs typeface="Arial" pitchFamily="34" charset="0"/>
              </a:rPr>
              <a:t>3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66100" y="3403600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>
                <a:latin typeface="Arial" pitchFamily="34" charset="0"/>
                <a:cs typeface="Arial" pitchFamily="34" charset="0"/>
              </a:rPr>
              <a:t>2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66200" y="33909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>
                <a:latin typeface="Arial" pitchFamily="34" charset="0"/>
                <a:cs typeface="Arial" pitchFamily="34" charset="0"/>
              </a:rPr>
              <a:t>24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842500" y="3403600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>
                <a:latin typeface="Arial" pitchFamily="34" charset="0"/>
                <a:cs typeface="Arial" pitchFamily="34" charset="0"/>
              </a:rPr>
              <a:t>2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566400" y="3403600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>
                <a:latin typeface="Arial" pitchFamily="34" charset="0"/>
                <a:cs typeface="Arial" pitchFamily="34" charset="0"/>
              </a:rPr>
              <a:t>26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96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  <p:bldP spid="12" grpId="0"/>
      <p:bldP spid="8" grpId="0"/>
      <p:bldP spid="9" grpId="0"/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 bright="-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983" y="422293"/>
            <a:ext cx="9404350" cy="1400175"/>
          </a:xfrm>
        </p:spPr>
        <p:txBody>
          <a:bodyPr/>
          <a:lstStyle/>
          <a:p>
            <a:pPr lvl="0" algn="just"/>
            <a:r>
              <a:rPr lang="sr-Cyrl-C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C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5375" y="2628900"/>
            <a:ext cx="1835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b="1" dirty="0">
                <a:latin typeface="Arial" panose="020B0604020202020204" pitchFamily="34" charset="0"/>
                <a:cs typeface="Arial" panose="020B0604020202020204" pitchFamily="34" charset="0"/>
              </a:rPr>
              <a:t>38 : 5 </a:t>
            </a:r>
            <a:r>
              <a:rPr lang="sr-Cyrl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___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81300" y="2598122"/>
            <a:ext cx="101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r-Cyrl-C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C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5375" y="3466109"/>
            <a:ext cx="7047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ОДГОВОР: Неће моћи да играју ____ дјечака.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4283" y="371493"/>
            <a:ext cx="84642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sr-Cyrl-C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На </a:t>
            </a:r>
            <a:r>
              <a:rPr lang="sr-Cyrl-CS" sz="2400" b="1" dirty="0">
                <a:latin typeface="Arial" panose="020B0604020202020204" pitchFamily="34" charset="0"/>
                <a:cs typeface="Arial" panose="020B0604020202020204" pitchFamily="34" charset="0"/>
              </a:rPr>
              <a:t>игралишту је било 38 дјечака. Колико екипа по </a:t>
            </a:r>
            <a:r>
              <a:rPr lang="sr-Cyrl-C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marL="457200" indent="-457200"/>
            <a:r>
              <a:rPr lang="sr-Cyrl-C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играча </a:t>
            </a:r>
            <a:r>
              <a:rPr lang="sr-Cyrl-CS" sz="2400" b="1" dirty="0">
                <a:latin typeface="Arial" panose="020B0604020202020204" pitchFamily="34" charset="0"/>
                <a:cs typeface="Arial" panose="020B0604020202020204" pitchFamily="34" charset="0"/>
              </a:rPr>
              <a:t>могу да се саставе за кошарку? </a:t>
            </a:r>
            <a:r>
              <a:rPr lang="sr-Cyrl-C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Колико</a:t>
            </a:r>
          </a:p>
          <a:p>
            <a:pPr marL="457200" indent="-457200"/>
            <a:r>
              <a:rPr lang="sr-Cyrl-C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дјечака </a:t>
            </a:r>
            <a:r>
              <a:rPr lang="sr-Cyrl-CS" sz="2400" b="1" dirty="0">
                <a:latin typeface="Arial" panose="020B0604020202020204" pitchFamily="34" charset="0"/>
                <a:cs typeface="Arial" panose="020B0604020202020204" pitchFamily="34" charset="0"/>
              </a:rPr>
              <a:t>неће моћи да игра?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2200" y="2616200"/>
            <a:ext cx="55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>
                <a:latin typeface="Arial" pitchFamily="34" charset="0"/>
                <a:cs typeface="Arial" pitchFamily="34" charset="0"/>
              </a:rPr>
              <a:t>7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84500" y="2667000"/>
            <a:ext cx="63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>
                <a:latin typeface="Arial" pitchFamily="34" charset="0"/>
                <a:cs typeface="Arial" pitchFamily="34" charset="0"/>
              </a:rPr>
              <a:t>3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34100" y="3467100"/>
            <a:ext cx="63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>
                <a:latin typeface="Arial" pitchFamily="34" charset="0"/>
                <a:cs typeface="Arial" pitchFamily="34" charset="0"/>
              </a:rPr>
              <a:t>3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kosarka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65677" y="3230122"/>
            <a:ext cx="3326323" cy="332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0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 bright="-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"/>
          <p:cNvSpPr>
            <a:spLocks noChangeAspect="1" noEditPoints="1" noChangeArrowheads="1"/>
          </p:cNvSpPr>
          <p:nvPr/>
        </p:nvSpPr>
        <p:spPr bwMode="auto">
          <a:xfrm>
            <a:off x="1152525" y="1360488"/>
            <a:ext cx="8286750" cy="519112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4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674688" y="692150"/>
            <a:ext cx="9404350" cy="868363"/>
          </a:xfrm>
        </p:spPr>
        <p:txBody>
          <a:bodyPr/>
          <a:lstStyle/>
          <a:p>
            <a:pPr algn="ctr" eaLnBrk="1" hangingPunct="1"/>
            <a:r>
              <a:rPr lang="sr-Cyrl-BA" altLang="en-US" sz="3600" dirty="0" smtClean="0">
                <a:latin typeface="Arial Black" pitchFamily="34" charset="0"/>
              </a:rPr>
              <a:t>     </a:t>
            </a:r>
            <a:r>
              <a:rPr lang="sr-Cyrl-BA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ЗАДАТАК ЗА САМОСТАЛАН РАД</a:t>
            </a:r>
          </a:p>
        </p:txBody>
      </p:sp>
      <p:sp>
        <p:nvSpPr>
          <p:cNvPr id="10244" name="Content Placeholder 2"/>
          <p:cNvSpPr>
            <a:spLocks noGrp="1"/>
          </p:cNvSpPr>
          <p:nvPr>
            <p:ph idx="1"/>
          </p:nvPr>
        </p:nvSpPr>
        <p:spPr>
          <a:xfrm>
            <a:off x="1895475" y="3349625"/>
            <a:ext cx="7372350" cy="1050925"/>
          </a:xfrm>
        </p:spPr>
        <p:txBody>
          <a:bodyPr/>
          <a:lstStyle/>
          <a:p>
            <a:pPr marL="0" indent="0" algn="ctr" eaLnBrk="1" hangingPunct="1">
              <a:buFont typeface="Wingdings 3" pitchFamily="18" charset="2"/>
              <a:buNone/>
            </a:pPr>
            <a:r>
              <a:rPr lang="sr-Cyrl-BA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УРАДИТИ 1, 2. и 3. ЗАДАТАК ИЗ РАДНОГ ЛИСТА НА СТР.  52.</a:t>
            </a:r>
          </a:p>
        </p:txBody>
      </p:sp>
    </p:spTree>
    <p:extLst>
      <p:ext uri="{BB962C8B-B14F-4D97-AF65-F5344CB8AC3E}">
        <p14:creationId xmlns:p14="http://schemas.microsoft.com/office/powerpoint/2010/main" val="302300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lum bright="-7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590" y="1168419"/>
            <a:ext cx="3510444" cy="4726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5801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8182" y="759416"/>
            <a:ext cx="7330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sr-Cyrl-BA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ХАЈДЕ ДА ПЈЕВАМО!</a:t>
            </a:r>
            <a:endParaRPr lang="sr-Latn-BA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97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61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4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Дјечија права.png"/>
          <p:cNvPicPr>
            <a:picLocks noChangeAspect="1"/>
          </p:cNvPicPr>
          <p:nvPr/>
        </p:nvPicPr>
        <p:blipFill>
          <a:blip r:embed="rId2"/>
          <a:srcRect l="13902" t="4609" r="12802" b="4609"/>
          <a:stretch>
            <a:fillRect/>
          </a:stretch>
        </p:blipFill>
        <p:spPr>
          <a:xfrm>
            <a:off x="0" y="152401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4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lum bright="-7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91CE42-E06A-46D8-A452-EB6F520FA1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38570"/>
            <a:ext cx="11999741" cy="3329581"/>
          </a:xfrm>
        </p:spPr>
        <p:txBody>
          <a:bodyPr/>
          <a:lstStyle/>
          <a:p>
            <a:pPr algn="ctr"/>
            <a:r>
              <a:rPr lang="sr-Cyrl-B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ШКОЛСКА ЛЕКТИРА</a:t>
            </a:r>
            <a:r>
              <a:rPr lang="sr-Cyrl-BA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BA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Душан Радовић – Замислите</a:t>
            </a:r>
            <a:br>
              <a:rPr lang="sr-Cyrl-B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(Разбојник Кађа и принцеза Нађа)</a:t>
            </a:r>
            <a:br>
              <a:rPr lang="sr-Cyrl-B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r-Cyrl-B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3EAFC7-91A9-43F6-BE56-7B743B918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475" y="2768014"/>
            <a:ext cx="4671164" cy="382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1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lum bright="-7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30D1A0-0E77-428E-9842-2B38F0D78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43" y="572293"/>
            <a:ext cx="5937738" cy="6285707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О </a:t>
            </a:r>
            <a: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  <a:t>писцу: </a:t>
            </a:r>
            <a:r>
              <a:rPr lang="sr-Cyrl-RS" sz="2400" dirty="0">
                <a:latin typeface="Arial" panose="020B0604020202020204" pitchFamily="34" charset="0"/>
                <a:cs typeface="Arial" panose="020B0604020202020204" pitchFamily="34" charset="0"/>
              </a:rPr>
              <a:t>Душан Радовић је био познати српски пјесник, писац, новинар и ТВ-уредник. Рођен је у Нишу, а умро у Београду. Водио је емисије “На слово, на слово”, “Лаку ноћ, децо” и “Смешне речи”. Његова најпознатија дјела су збирке пјесама “Поштована децо”, “Смешне речи”, “Причам ти причу”, “Вукова азбука”, “Зоолошки врт” и многе друге.</a:t>
            </a:r>
            <a: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r-Cyrl-B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Najlepši citati Duška Radovića">
            <a:extLst>
              <a:ext uri="{FF2B5EF4-FFF2-40B4-BE49-F238E27FC236}">
                <a16:creationId xmlns:a16="http://schemas.microsoft.com/office/drawing/2014/main" xmlns="" id="{0E0699BA-F0AF-4A9A-8A8A-8AC70560E5F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840" y="1213338"/>
            <a:ext cx="5739618" cy="443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9DB1654-20EA-4B95-B102-70D48141886A}"/>
              </a:ext>
            </a:extLst>
          </p:cNvPr>
          <p:cNvSpPr txBox="1"/>
          <p:nvPr/>
        </p:nvSpPr>
        <p:spPr>
          <a:xfrm>
            <a:off x="6278880" y="5644661"/>
            <a:ext cx="591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  <a:t>(29</a:t>
            </a: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новембар </a:t>
            </a:r>
            <a: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  <a:t>1922 – 16. август 1984)</a:t>
            </a:r>
          </a:p>
        </p:txBody>
      </p:sp>
    </p:spTree>
    <p:extLst>
      <p:ext uri="{BB962C8B-B14F-4D97-AF65-F5344CB8AC3E}">
        <p14:creationId xmlns:p14="http://schemas.microsoft.com/office/powerpoint/2010/main" val="251374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lum bright="-7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BA" dirty="0" smtClean="0"/>
              <a:t>ЗАМИСЛИТЕ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8B3EAFC7-91A9-43F6-BE56-7B743B9180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17409" y="2052638"/>
            <a:ext cx="5118957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651361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Замислите, децо, једно велико море,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у том мору једну велику лађу,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на лађи округле прозоре,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на једном прозору – принцезу Нађу.</a:t>
            </a: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Замислите сад, децо, то исто море,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у том мору исту велику лађу,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на лађи исте округле прозоре,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на другом прозору – разбојника Кађу.</a:t>
            </a: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Замислите онда: бура иде,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ветрова фијук и таласи,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један талас принцезу скиде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поче млади живот да гаси.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Нежная И Красивая Музыка Для Отдыха Души. DJ Lava - Dream island">
            <a:hlinkClick r:id="" action="ppaction://media"/>
            <a:extLst>
              <a:ext uri="{FF2B5EF4-FFF2-40B4-BE49-F238E27FC236}">
                <a16:creationId xmlns:a16="http://schemas.microsoft.com/office/drawing/2014/main" xmlns="" id="{BE442518-4364-46CD-A133-5980B4553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5791" y="6126479"/>
            <a:ext cx="439615" cy="4396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92240" y="615524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Замислите, децо, сто таласа,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већих сто пута од сваке принцезе,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може и ајкула свакога часа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 модром таласу да се довезе.</a:t>
            </a: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Страхом и болом обузет,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појави се отац принцезин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рече: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Онај биће ми зет,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ко спасе млади живот њезин!</a:t>
            </a: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Замислите, децо, пуна лађа,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сви официри, принчеви, адмирали…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сви ћуте, сви дрхте, само Кађа  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скочи – и море га зали.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83453"/>
            <a:ext cx="6096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Кађа извали страшну псовку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 рачун ветра, на адресу живота, на име мора,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избеже смрти мишоловку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спасе принцезу из валова.</a:t>
            </a: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Замислите сад: отац тај,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краљ сигурно, а цар вероватно,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подиже Кађу у загрљај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пољуби га ноншалантно.</a:t>
            </a: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Ово је кћер моја, а жена ваша – принцеза мила Нађа!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А ја сам, с допуштењем, извините на сметњи,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разбојник Кађа!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6096000" y="444699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Умири се море, затаји ветар,   </a:t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стаде лађа…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Пуни страха, пуни стида, </a:t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препуни језе –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сви гледаху у правцу принцезе.</a:t>
            </a: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Храбри Кађа, рече бледа принцеза, 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ја сам ваша Нађа…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Извините, тата, на овом свету свашта се догађа!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Нежная И Красивая Музыка Для Отдыха Души. DJ Lava - Dream island">
            <a:hlinkClick r:id="" action="ppaction://media"/>
            <a:extLst>
              <a:ext uri="{FF2B5EF4-FFF2-40B4-BE49-F238E27FC236}">
                <a16:creationId xmlns:a16="http://schemas.microsoft.com/office/drawing/2014/main" xmlns="" id="{BE442518-4364-46CD-A133-5980B4553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5791" y="6126479"/>
            <a:ext cx="439615" cy="439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lum bright="-8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0C033C-1141-402F-9991-003F5AD9B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0574"/>
            <a:ext cx="12192000" cy="64774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256FD8-AC5E-4AFE-9BCC-B5C21D68A22D}"/>
              </a:ext>
            </a:extLst>
          </p:cNvPr>
          <p:cNvSpPr txBox="1"/>
          <p:nvPr/>
        </p:nvSpPr>
        <p:spPr>
          <a:xfrm>
            <a:off x="3341076" y="2663482"/>
            <a:ext cx="4919004" cy="388971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sr-Cyrl-BA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ЗАДАТАК ЗА САМОСТАЛАН РАД</a:t>
            </a:r>
            <a:endParaRPr lang="sr-Latn-RS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Latn-R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Latn-R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sr-Cyrl-BA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19800" y="2662535"/>
            <a:ext cx="2758440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Cyrl-B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Прочитати изражајно пјесму више пута с циљем припреме за њену анализу!</a:t>
            </a:r>
          </a:p>
          <a:p>
            <a:pPr>
              <a:spcBef>
                <a:spcPts val="600"/>
              </a:spcBef>
            </a:pPr>
            <a:r>
              <a:rPr lang="sr-Cyrl-B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Текст пјесме можете пронаћи на </a:t>
            </a:r>
            <a:r>
              <a:rPr lang="sr-Cyrl-BA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интернету</a:t>
            </a:r>
            <a:r>
              <a:rPr lang="sr-Cyrl-B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sr-Cyrl-B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25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 bright="-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6772" y="399561"/>
            <a:ext cx="10067076" cy="2680552"/>
          </a:xfrm>
          <a:extLst/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r-Cyrl-RS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ДИЈЕЉЕЊЕ</a:t>
            </a:r>
            <a:r>
              <a:rPr lang="sr-Cyrl-BA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BA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СА ОСТАТКОМ</a:t>
            </a:r>
            <a:endParaRPr lang="sr-Cyrl-BA" sz="2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28" y="3448050"/>
            <a:ext cx="2697163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64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 bright="-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-1097280" y="383812"/>
            <a:ext cx="9404350" cy="1400175"/>
          </a:xfrm>
        </p:spPr>
        <p:txBody>
          <a:bodyPr/>
          <a:lstStyle/>
          <a:p>
            <a:pPr eaLnBrk="1" hangingPunct="1"/>
            <a:r>
              <a:rPr lang="sr-Cyrl-CS" altLang="en-US" sz="2800" b="1" dirty="0" smtClean="0"/>
              <a:t>             </a:t>
            </a:r>
            <a:r>
              <a:rPr lang="sr-Cyrl-C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У </a:t>
            </a:r>
            <a:r>
              <a:rPr lang="sr-Cyrl-C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великој корпи има </a:t>
            </a:r>
            <a:r>
              <a:rPr lang="sr-Cyrl-C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sr-Cyrl-C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јабука. По </a:t>
            </a:r>
            <a:r>
              <a:rPr lang="sr-Cyrl-C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колико јабука</a:t>
            </a:r>
            <a:br>
              <a:rPr lang="sr-Cyrl-C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C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треба подијелити </a:t>
            </a:r>
            <a:r>
              <a:rPr lang="sr-Cyrl-C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sr-Cyrl-C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sr-Cyrl-C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мање </a:t>
            </a:r>
            <a:r>
              <a:rPr lang="sr-Cyrl-C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корпе?</a:t>
            </a:r>
            <a:endParaRPr lang="sr-Cyrl-C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 rot="5400000">
            <a:off x="1241117" y="1080152"/>
            <a:ext cx="1974268" cy="3530397"/>
          </a:xfrm>
          <a:prstGeom prst="moon">
            <a:avLst>
              <a:gd name="adj" fmla="val 13894"/>
            </a:avLst>
          </a:prstGeom>
          <a:gradFill rotWithShape="1">
            <a:gsLst>
              <a:gs pos="0">
                <a:srgbClr val="D9862B"/>
              </a:gs>
              <a:gs pos="50000">
                <a:srgbClr val="643E14"/>
              </a:gs>
              <a:gs pos="100000">
                <a:srgbClr val="D9862B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 rot="5400000" flipV="1">
            <a:off x="1267251" y="3010104"/>
            <a:ext cx="1906006" cy="3546824"/>
          </a:xfrm>
          <a:prstGeom prst="flowChartDelay">
            <a:avLst/>
          </a:prstGeom>
          <a:gradFill rotWithShape="1">
            <a:gsLst>
              <a:gs pos="0">
                <a:srgbClr val="643E14"/>
              </a:gs>
              <a:gs pos="50000">
                <a:srgbClr val="D9862B"/>
              </a:gs>
              <a:gs pos="100000">
                <a:srgbClr val="643E1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5788" y="5619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grpSp>
        <p:nvGrpSpPr>
          <p:cNvPr id="228" name="Group 146"/>
          <p:cNvGrpSpPr>
            <a:grpSpLocks/>
          </p:cNvGrpSpPr>
          <p:nvPr/>
        </p:nvGrpSpPr>
        <p:grpSpPr bwMode="auto">
          <a:xfrm>
            <a:off x="10406976" y="1378118"/>
            <a:ext cx="1584325" cy="1511300"/>
            <a:chOff x="2971" y="3249"/>
            <a:chExt cx="998" cy="952"/>
          </a:xfrm>
        </p:grpSpPr>
        <p:grpSp>
          <p:nvGrpSpPr>
            <p:cNvPr id="229" name="Group 147"/>
            <p:cNvGrpSpPr>
              <a:grpSpLocks/>
            </p:cNvGrpSpPr>
            <p:nvPr/>
          </p:nvGrpSpPr>
          <p:grpSpPr bwMode="auto">
            <a:xfrm>
              <a:off x="2971" y="3249"/>
              <a:ext cx="998" cy="952"/>
              <a:chOff x="740" y="618"/>
              <a:chExt cx="2684" cy="2449"/>
            </a:xfrm>
          </p:grpSpPr>
          <p:sp>
            <p:nvSpPr>
              <p:cNvPr id="231" name="AutoShape 148"/>
              <p:cNvSpPr>
                <a:spLocks noChangeArrowheads="1"/>
              </p:cNvSpPr>
              <p:nvPr/>
            </p:nvSpPr>
            <p:spPr bwMode="auto">
              <a:xfrm rot="5400000" flipV="1">
                <a:off x="1473" y="1117"/>
                <a:ext cx="1225" cy="2676"/>
              </a:xfrm>
              <a:prstGeom prst="flowChartDelay">
                <a:avLst/>
              </a:prstGeom>
              <a:gradFill rotWithShape="1">
                <a:gsLst>
                  <a:gs pos="0">
                    <a:srgbClr val="643E14"/>
                  </a:gs>
                  <a:gs pos="50000">
                    <a:srgbClr val="D9862B"/>
                  </a:gs>
                  <a:gs pos="100000">
                    <a:srgbClr val="643E14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  <p:sp>
            <p:nvSpPr>
              <p:cNvPr id="232" name="AutoShape 149"/>
              <p:cNvSpPr>
                <a:spLocks noChangeArrowheads="1"/>
              </p:cNvSpPr>
              <p:nvPr/>
            </p:nvSpPr>
            <p:spPr bwMode="auto">
              <a:xfrm rot="5400000">
                <a:off x="1444" y="-86"/>
                <a:ext cx="1267" cy="2676"/>
              </a:xfrm>
              <a:prstGeom prst="moon">
                <a:avLst>
                  <a:gd name="adj" fmla="val 13894"/>
                </a:avLst>
              </a:prstGeom>
              <a:gradFill rotWithShape="1">
                <a:gsLst>
                  <a:gs pos="0">
                    <a:srgbClr val="D9862B"/>
                  </a:gs>
                  <a:gs pos="50000">
                    <a:srgbClr val="643E14"/>
                  </a:gs>
                  <a:gs pos="100000">
                    <a:srgbClr val="D9862B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</p:grpSp>
        <p:sp>
          <p:nvSpPr>
            <p:cNvPr id="230" name="AutoShape 150"/>
            <p:cNvSpPr>
              <a:spLocks noChangeArrowheads="1"/>
            </p:cNvSpPr>
            <p:nvPr/>
          </p:nvSpPr>
          <p:spPr bwMode="auto">
            <a:xfrm>
              <a:off x="2971" y="3566"/>
              <a:ext cx="998" cy="226"/>
            </a:xfrm>
            <a:prstGeom prst="flowChartTerminator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white"/>
                </a:solidFill>
                <a:cs typeface="Arial" charset="0"/>
              </a:endParaRPr>
            </a:p>
          </p:txBody>
        </p:sp>
      </p:grpSp>
      <p:grpSp>
        <p:nvGrpSpPr>
          <p:cNvPr id="233" name="Group 146"/>
          <p:cNvGrpSpPr>
            <a:grpSpLocks/>
          </p:cNvGrpSpPr>
          <p:nvPr/>
        </p:nvGrpSpPr>
        <p:grpSpPr bwMode="auto">
          <a:xfrm>
            <a:off x="8645315" y="1408834"/>
            <a:ext cx="1584325" cy="1511300"/>
            <a:chOff x="2971" y="3249"/>
            <a:chExt cx="998" cy="952"/>
          </a:xfrm>
        </p:grpSpPr>
        <p:grpSp>
          <p:nvGrpSpPr>
            <p:cNvPr id="234" name="Group 147"/>
            <p:cNvGrpSpPr>
              <a:grpSpLocks/>
            </p:cNvGrpSpPr>
            <p:nvPr/>
          </p:nvGrpSpPr>
          <p:grpSpPr bwMode="auto">
            <a:xfrm>
              <a:off x="2971" y="3249"/>
              <a:ext cx="998" cy="952"/>
              <a:chOff x="740" y="618"/>
              <a:chExt cx="2684" cy="2449"/>
            </a:xfrm>
          </p:grpSpPr>
          <p:sp>
            <p:nvSpPr>
              <p:cNvPr id="236" name="AutoShape 148"/>
              <p:cNvSpPr>
                <a:spLocks noChangeArrowheads="1"/>
              </p:cNvSpPr>
              <p:nvPr/>
            </p:nvSpPr>
            <p:spPr bwMode="auto">
              <a:xfrm rot="5400000" flipV="1">
                <a:off x="1473" y="1117"/>
                <a:ext cx="1225" cy="2676"/>
              </a:xfrm>
              <a:prstGeom prst="flowChartDelay">
                <a:avLst/>
              </a:prstGeom>
              <a:gradFill rotWithShape="1">
                <a:gsLst>
                  <a:gs pos="0">
                    <a:srgbClr val="643E14"/>
                  </a:gs>
                  <a:gs pos="50000">
                    <a:srgbClr val="D9862B"/>
                  </a:gs>
                  <a:gs pos="100000">
                    <a:srgbClr val="643E14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  <p:sp>
            <p:nvSpPr>
              <p:cNvPr id="237" name="AutoShape 149"/>
              <p:cNvSpPr>
                <a:spLocks noChangeArrowheads="1"/>
              </p:cNvSpPr>
              <p:nvPr/>
            </p:nvSpPr>
            <p:spPr bwMode="auto">
              <a:xfrm rot="5400000">
                <a:off x="1444" y="-86"/>
                <a:ext cx="1267" cy="2676"/>
              </a:xfrm>
              <a:prstGeom prst="moon">
                <a:avLst>
                  <a:gd name="adj" fmla="val 13894"/>
                </a:avLst>
              </a:prstGeom>
              <a:gradFill rotWithShape="1">
                <a:gsLst>
                  <a:gs pos="0">
                    <a:srgbClr val="D9862B"/>
                  </a:gs>
                  <a:gs pos="50000">
                    <a:srgbClr val="643E14"/>
                  </a:gs>
                  <a:gs pos="100000">
                    <a:srgbClr val="D9862B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</p:grpSp>
        <p:sp>
          <p:nvSpPr>
            <p:cNvPr id="235" name="AutoShape 150"/>
            <p:cNvSpPr>
              <a:spLocks noChangeArrowheads="1"/>
            </p:cNvSpPr>
            <p:nvPr/>
          </p:nvSpPr>
          <p:spPr bwMode="auto">
            <a:xfrm>
              <a:off x="2971" y="3566"/>
              <a:ext cx="995" cy="226"/>
            </a:xfrm>
            <a:prstGeom prst="flowChartTerminator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white"/>
                </a:solidFill>
                <a:cs typeface="Arial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190488" y="1943100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r-Cyrl-R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: 3 = 5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76498" y="2946361"/>
            <a:ext cx="5614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r-Cyrl-R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ОДГОВОР: ТРЕБА ПОДИЈЕЛИТИ ПО 5 ЈАБУКА.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3" name="Group 146"/>
          <p:cNvGrpSpPr>
            <a:grpSpLocks/>
          </p:cNvGrpSpPr>
          <p:nvPr/>
        </p:nvGrpSpPr>
        <p:grpSpPr bwMode="auto">
          <a:xfrm>
            <a:off x="6876793" y="1382298"/>
            <a:ext cx="1584325" cy="1511300"/>
            <a:chOff x="2971" y="3249"/>
            <a:chExt cx="998" cy="952"/>
          </a:xfrm>
        </p:grpSpPr>
        <p:grpSp>
          <p:nvGrpSpPr>
            <p:cNvPr id="224" name="Group 147"/>
            <p:cNvGrpSpPr>
              <a:grpSpLocks/>
            </p:cNvGrpSpPr>
            <p:nvPr/>
          </p:nvGrpSpPr>
          <p:grpSpPr bwMode="auto">
            <a:xfrm>
              <a:off x="2971" y="3249"/>
              <a:ext cx="998" cy="952"/>
              <a:chOff x="740" y="618"/>
              <a:chExt cx="2684" cy="2449"/>
            </a:xfrm>
          </p:grpSpPr>
          <p:sp>
            <p:nvSpPr>
              <p:cNvPr id="226" name="AutoShape 148"/>
              <p:cNvSpPr>
                <a:spLocks noChangeArrowheads="1"/>
              </p:cNvSpPr>
              <p:nvPr/>
            </p:nvSpPr>
            <p:spPr bwMode="auto">
              <a:xfrm rot="5400000" flipV="1">
                <a:off x="1473" y="1117"/>
                <a:ext cx="1225" cy="2676"/>
              </a:xfrm>
              <a:prstGeom prst="flowChartDelay">
                <a:avLst/>
              </a:prstGeom>
              <a:gradFill rotWithShape="1">
                <a:gsLst>
                  <a:gs pos="0">
                    <a:srgbClr val="643E14"/>
                  </a:gs>
                  <a:gs pos="50000">
                    <a:srgbClr val="D9862B"/>
                  </a:gs>
                  <a:gs pos="100000">
                    <a:srgbClr val="643E14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  <p:sp>
            <p:nvSpPr>
              <p:cNvPr id="227" name="AutoShape 149"/>
              <p:cNvSpPr>
                <a:spLocks noChangeArrowheads="1"/>
              </p:cNvSpPr>
              <p:nvPr/>
            </p:nvSpPr>
            <p:spPr bwMode="auto">
              <a:xfrm rot="5400000">
                <a:off x="1444" y="-86"/>
                <a:ext cx="1267" cy="2676"/>
              </a:xfrm>
              <a:prstGeom prst="moon">
                <a:avLst>
                  <a:gd name="adj" fmla="val 13894"/>
                </a:avLst>
              </a:prstGeom>
              <a:gradFill rotWithShape="1">
                <a:gsLst>
                  <a:gs pos="0">
                    <a:srgbClr val="D9862B"/>
                  </a:gs>
                  <a:gs pos="50000">
                    <a:srgbClr val="643E14"/>
                  </a:gs>
                  <a:gs pos="100000">
                    <a:srgbClr val="D9862B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</p:grpSp>
        <p:sp>
          <p:nvSpPr>
            <p:cNvPr id="225" name="AutoShape 150"/>
            <p:cNvSpPr>
              <a:spLocks noChangeArrowheads="1"/>
            </p:cNvSpPr>
            <p:nvPr/>
          </p:nvSpPr>
          <p:spPr bwMode="auto">
            <a:xfrm>
              <a:off x="2971" y="3566"/>
              <a:ext cx="998" cy="226"/>
            </a:xfrm>
            <a:prstGeom prst="flowChartTerminator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white"/>
                </a:solidFill>
                <a:cs typeface="Arial" charset="0"/>
              </a:endParaRPr>
            </a:p>
          </p:txBody>
        </p:sp>
      </p:grpSp>
      <p:grpSp>
        <p:nvGrpSpPr>
          <p:cNvPr id="99" name="Group 64"/>
          <p:cNvGrpSpPr>
            <a:grpSpLocks/>
          </p:cNvGrpSpPr>
          <p:nvPr/>
        </p:nvGrpSpPr>
        <p:grpSpPr bwMode="auto">
          <a:xfrm>
            <a:off x="2268416" y="3424550"/>
            <a:ext cx="1655762" cy="433387"/>
            <a:chOff x="3742" y="1071"/>
            <a:chExt cx="1724" cy="319"/>
          </a:xfrm>
        </p:grpSpPr>
        <p:grpSp>
          <p:nvGrpSpPr>
            <p:cNvPr id="100" name="Group 65"/>
            <p:cNvGrpSpPr>
              <a:grpSpLocks/>
            </p:cNvGrpSpPr>
            <p:nvPr/>
          </p:nvGrpSpPr>
          <p:grpSpPr bwMode="auto">
            <a:xfrm>
              <a:off x="3742" y="1072"/>
              <a:ext cx="363" cy="318"/>
              <a:chOff x="4013" y="1116"/>
              <a:chExt cx="999" cy="908"/>
            </a:xfrm>
          </p:grpSpPr>
          <p:grpSp>
            <p:nvGrpSpPr>
              <p:cNvPr id="133" name="Group 66"/>
              <p:cNvGrpSpPr>
                <a:grpSpLocks/>
              </p:cNvGrpSpPr>
              <p:nvPr/>
            </p:nvGrpSpPr>
            <p:grpSpPr bwMode="auto">
              <a:xfrm>
                <a:off x="4286" y="1207"/>
                <a:ext cx="726" cy="817"/>
                <a:chOff x="4286" y="1207"/>
                <a:chExt cx="726" cy="817"/>
              </a:xfrm>
            </p:grpSpPr>
            <p:sp>
              <p:nvSpPr>
                <p:cNvPr id="136" name="AutoShape 67"/>
                <p:cNvSpPr>
                  <a:spLocks noChangeArrowheads="1"/>
                </p:cNvSpPr>
                <p:nvPr/>
              </p:nvSpPr>
              <p:spPr bwMode="auto">
                <a:xfrm flipV="1">
                  <a:off x="4558" y="1207"/>
                  <a:ext cx="182" cy="318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66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>
                    <a:solidFill>
                      <a:prstClr val="white"/>
                    </a:solidFill>
                    <a:cs typeface="Arial" charset="0"/>
                  </a:endParaRPr>
                </a:p>
              </p:txBody>
            </p:sp>
            <p:grpSp>
              <p:nvGrpSpPr>
                <p:cNvPr id="137" name="Group 68"/>
                <p:cNvGrpSpPr>
                  <a:grpSpLocks/>
                </p:cNvGrpSpPr>
                <p:nvPr/>
              </p:nvGrpSpPr>
              <p:grpSpPr bwMode="auto">
                <a:xfrm>
                  <a:off x="4286" y="1434"/>
                  <a:ext cx="726" cy="590"/>
                  <a:chOff x="4241" y="1389"/>
                  <a:chExt cx="635" cy="635"/>
                </a:xfrm>
              </p:grpSpPr>
              <p:sp>
                <p:nvSpPr>
                  <p:cNvPr id="138" name="AutoShape 69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1389"/>
                    <a:ext cx="363" cy="499"/>
                  </a:xfrm>
                  <a:custGeom>
                    <a:avLst/>
                    <a:gdLst>
                      <a:gd name="T0" fmla="*/ 183 w 21600"/>
                      <a:gd name="T1" fmla="*/ 51 h 21600"/>
                      <a:gd name="T2" fmla="*/ 49 w 21600"/>
                      <a:gd name="T3" fmla="*/ 250 h 21600"/>
                      <a:gd name="T4" fmla="*/ 183 w 21600"/>
                      <a:gd name="T5" fmla="*/ 499 h 21600"/>
                      <a:gd name="T6" fmla="*/ 314 w 21600"/>
                      <a:gd name="T7" fmla="*/ 25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58 w 21600"/>
                      <a:gd name="T13" fmla="*/ 2294 h 21600"/>
                      <a:gd name="T14" fmla="*/ 16542 w 21600"/>
                      <a:gd name="T15" fmla="*/ 13679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prstClr val="white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39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4241" y="1434"/>
                    <a:ext cx="635" cy="59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760000"/>
                      </a:gs>
                      <a:gs pos="50000">
                        <a:srgbClr val="FF0000"/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altLang="en-US">
                      <a:solidFill>
                        <a:prstClr val="white"/>
                      </a:solidFill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134" name="Oval 71"/>
              <p:cNvSpPr>
                <a:spLocks noChangeArrowheads="1"/>
              </p:cNvSpPr>
              <p:nvPr/>
            </p:nvSpPr>
            <p:spPr bwMode="auto">
              <a:xfrm rot="-2647712">
                <a:off x="4785" y="1116"/>
                <a:ext cx="181" cy="68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  <p:sp>
            <p:nvSpPr>
              <p:cNvPr id="135" name="Oval 72"/>
              <p:cNvSpPr>
                <a:spLocks noChangeArrowheads="1"/>
              </p:cNvSpPr>
              <p:nvPr/>
            </p:nvSpPr>
            <p:spPr bwMode="auto">
              <a:xfrm rot="3351855" flipH="1">
                <a:off x="4263" y="1139"/>
                <a:ext cx="181" cy="68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</p:grpSp>
        <p:grpSp>
          <p:nvGrpSpPr>
            <p:cNvPr id="101" name="Group 73"/>
            <p:cNvGrpSpPr>
              <a:grpSpLocks/>
            </p:cNvGrpSpPr>
            <p:nvPr/>
          </p:nvGrpSpPr>
          <p:grpSpPr bwMode="auto">
            <a:xfrm>
              <a:off x="5103" y="1071"/>
              <a:ext cx="363" cy="318"/>
              <a:chOff x="4013" y="1116"/>
              <a:chExt cx="999" cy="908"/>
            </a:xfrm>
          </p:grpSpPr>
          <p:grpSp>
            <p:nvGrpSpPr>
              <p:cNvPr id="126" name="Group 74"/>
              <p:cNvGrpSpPr>
                <a:grpSpLocks/>
              </p:cNvGrpSpPr>
              <p:nvPr/>
            </p:nvGrpSpPr>
            <p:grpSpPr bwMode="auto">
              <a:xfrm>
                <a:off x="4286" y="1207"/>
                <a:ext cx="726" cy="817"/>
                <a:chOff x="4286" y="1207"/>
                <a:chExt cx="726" cy="817"/>
              </a:xfrm>
            </p:grpSpPr>
            <p:sp>
              <p:nvSpPr>
                <p:cNvPr id="129" name="AutoShape 75"/>
                <p:cNvSpPr>
                  <a:spLocks noChangeArrowheads="1"/>
                </p:cNvSpPr>
                <p:nvPr/>
              </p:nvSpPr>
              <p:spPr bwMode="auto">
                <a:xfrm flipV="1">
                  <a:off x="4558" y="1207"/>
                  <a:ext cx="182" cy="318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66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>
                    <a:solidFill>
                      <a:prstClr val="white"/>
                    </a:solidFill>
                    <a:cs typeface="Arial" charset="0"/>
                  </a:endParaRPr>
                </a:p>
              </p:txBody>
            </p:sp>
            <p:grpSp>
              <p:nvGrpSpPr>
                <p:cNvPr id="130" name="Group 76"/>
                <p:cNvGrpSpPr>
                  <a:grpSpLocks/>
                </p:cNvGrpSpPr>
                <p:nvPr/>
              </p:nvGrpSpPr>
              <p:grpSpPr bwMode="auto">
                <a:xfrm>
                  <a:off x="4286" y="1434"/>
                  <a:ext cx="726" cy="590"/>
                  <a:chOff x="4241" y="1389"/>
                  <a:chExt cx="635" cy="635"/>
                </a:xfrm>
              </p:grpSpPr>
              <p:sp>
                <p:nvSpPr>
                  <p:cNvPr id="131" name="AutoShape 77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1389"/>
                    <a:ext cx="363" cy="499"/>
                  </a:xfrm>
                  <a:custGeom>
                    <a:avLst/>
                    <a:gdLst>
                      <a:gd name="T0" fmla="*/ 183 w 21600"/>
                      <a:gd name="T1" fmla="*/ 51 h 21600"/>
                      <a:gd name="T2" fmla="*/ 49 w 21600"/>
                      <a:gd name="T3" fmla="*/ 250 h 21600"/>
                      <a:gd name="T4" fmla="*/ 183 w 21600"/>
                      <a:gd name="T5" fmla="*/ 499 h 21600"/>
                      <a:gd name="T6" fmla="*/ 314 w 21600"/>
                      <a:gd name="T7" fmla="*/ 25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58 w 21600"/>
                      <a:gd name="T13" fmla="*/ 2294 h 21600"/>
                      <a:gd name="T14" fmla="*/ 16542 w 21600"/>
                      <a:gd name="T15" fmla="*/ 13679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prstClr val="white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32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4241" y="1434"/>
                    <a:ext cx="635" cy="59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760000"/>
                      </a:gs>
                      <a:gs pos="50000">
                        <a:srgbClr val="FF0000"/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altLang="en-US">
                      <a:solidFill>
                        <a:prstClr val="white"/>
                      </a:solidFill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127" name="Oval 79"/>
              <p:cNvSpPr>
                <a:spLocks noChangeArrowheads="1"/>
              </p:cNvSpPr>
              <p:nvPr/>
            </p:nvSpPr>
            <p:spPr bwMode="auto">
              <a:xfrm rot="-2647712">
                <a:off x="4785" y="1116"/>
                <a:ext cx="181" cy="68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  <p:sp>
            <p:nvSpPr>
              <p:cNvPr id="128" name="Oval 80"/>
              <p:cNvSpPr>
                <a:spLocks noChangeArrowheads="1"/>
              </p:cNvSpPr>
              <p:nvPr/>
            </p:nvSpPr>
            <p:spPr bwMode="auto">
              <a:xfrm rot="3351855" flipH="1">
                <a:off x="4263" y="1139"/>
                <a:ext cx="181" cy="68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</p:grpSp>
        <p:grpSp>
          <p:nvGrpSpPr>
            <p:cNvPr id="102" name="Group 81"/>
            <p:cNvGrpSpPr>
              <a:grpSpLocks/>
            </p:cNvGrpSpPr>
            <p:nvPr/>
          </p:nvGrpSpPr>
          <p:grpSpPr bwMode="auto">
            <a:xfrm>
              <a:off x="4740" y="1071"/>
              <a:ext cx="363" cy="318"/>
              <a:chOff x="4013" y="1116"/>
              <a:chExt cx="999" cy="908"/>
            </a:xfrm>
          </p:grpSpPr>
          <p:grpSp>
            <p:nvGrpSpPr>
              <p:cNvPr id="119" name="Group 82"/>
              <p:cNvGrpSpPr>
                <a:grpSpLocks/>
              </p:cNvGrpSpPr>
              <p:nvPr/>
            </p:nvGrpSpPr>
            <p:grpSpPr bwMode="auto">
              <a:xfrm>
                <a:off x="4286" y="1207"/>
                <a:ext cx="726" cy="817"/>
                <a:chOff x="4286" y="1207"/>
                <a:chExt cx="726" cy="817"/>
              </a:xfrm>
            </p:grpSpPr>
            <p:sp>
              <p:nvSpPr>
                <p:cNvPr id="122" name="AutoShape 83"/>
                <p:cNvSpPr>
                  <a:spLocks noChangeArrowheads="1"/>
                </p:cNvSpPr>
                <p:nvPr/>
              </p:nvSpPr>
              <p:spPr bwMode="auto">
                <a:xfrm flipV="1">
                  <a:off x="4558" y="1207"/>
                  <a:ext cx="182" cy="318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66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>
                    <a:solidFill>
                      <a:prstClr val="white"/>
                    </a:solidFill>
                    <a:cs typeface="Arial" charset="0"/>
                  </a:endParaRPr>
                </a:p>
              </p:txBody>
            </p:sp>
            <p:grpSp>
              <p:nvGrpSpPr>
                <p:cNvPr id="123" name="Group 84"/>
                <p:cNvGrpSpPr>
                  <a:grpSpLocks/>
                </p:cNvGrpSpPr>
                <p:nvPr/>
              </p:nvGrpSpPr>
              <p:grpSpPr bwMode="auto">
                <a:xfrm>
                  <a:off x="4286" y="1434"/>
                  <a:ext cx="726" cy="590"/>
                  <a:chOff x="4241" y="1389"/>
                  <a:chExt cx="635" cy="635"/>
                </a:xfrm>
              </p:grpSpPr>
              <p:sp>
                <p:nvSpPr>
                  <p:cNvPr id="124" name="AutoShape 85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1389"/>
                    <a:ext cx="363" cy="499"/>
                  </a:xfrm>
                  <a:custGeom>
                    <a:avLst/>
                    <a:gdLst>
                      <a:gd name="T0" fmla="*/ 183 w 21600"/>
                      <a:gd name="T1" fmla="*/ 51 h 21600"/>
                      <a:gd name="T2" fmla="*/ 49 w 21600"/>
                      <a:gd name="T3" fmla="*/ 250 h 21600"/>
                      <a:gd name="T4" fmla="*/ 183 w 21600"/>
                      <a:gd name="T5" fmla="*/ 499 h 21600"/>
                      <a:gd name="T6" fmla="*/ 314 w 21600"/>
                      <a:gd name="T7" fmla="*/ 25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58 w 21600"/>
                      <a:gd name="T13" fmla="*/ 2294 h 21600"/>
                      <a:gd name="T14" fmla="*/ 16542 w 21600"/>
                      <a:gd name="T15" fmla="*/ 13679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prstClr val="white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5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4241" y="1434"/>
                    <a:ext cx="635" cy="59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760000"/>
                      </a:gs>
                      <a:gs pos="50000">
                        <a:srgbClr val="FF0000"/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altLang="en-US">
                      <a:solidFill>
                        <a:prstClr val="white"/>
                      </a:solidFill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120" name="Oval 87"/>
              <p:cNvSpPr>
                <a:spLocks noChangeArrowheads="1"/>
              </p:cNvSpPr>
              <p:nvPr/>
            </p:nvSpPr>
            <p:spPr bwMode="auto">
              <a:xfrm rot="-2647712">
                <a:off x="4785" y="1116"/>
                <a:ext cx="181" cy="68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  <p:sp>
            <p:nvSpPr>
              <p:cNvPr id="121" name="Oval 88"/>
              <p:cNvSpPr>
                <a:spLocks noChangeArrowheads="1"/>
              </p:cNvSpPr>
              <p:nvPr/>
            </p:nvSpPr>
            <p:spPr bwMode="auto">
              <a:xfrm rot="3351855" flipH="1">
                <a:off x="4263" y="1139"/>
                <a:ext cx="181" cy="68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</p:grpSp>
        <p:grpSp>
          <p:nvGrpSpPr>
            <p:cNvPr id="103" name="Group 89"/>
            <p:cNvGrpSpPr>
              <a:grpSpLocks/>
            </p:cNvGrpSpPr>
            <p:nvPr/>
          </p:nvGrpSpPr>
          <p:grpSpPr bwMode="auto">
            <a:xfrm>
              <a:off x="4059" y="1071"/>
              <a:ext cx="363" cy="318"/>
              <a:chOff x="4013" y="1116"/>
              <a:chExt cx="999" cy="908"/>
            </a:xfrm>
          </p:grpSpPr>
          <p:grpSp>
            <p:nvGrpSpPr>
              <p:cNvPr id="112" name="Group 90"/>
              <p:cNvGrpSpPr>
                <a:grpSpLocks/>
              </p:cNvGrpSpPr>
              <p:nvPr/>
            </p:nvGrpSpPr>
            <p:grpSpPr bwMode="auto">
              <a:xfrm>
                <a:off x="4286" y="1207"/>
                <a:ext cx="726" cy="817"/>
                <a:chOff x="4286" y="1207"/>
                <a:chExt cx="726" cy="817"/>
              </a:xfrm>
            </p:grpSpPr>
            <p:sp>
              <p:nvSpPr>
                <p:cNvPr id="115" name="AutoShape 91"/>
                <p:cNvSpPr>
                  <a:spLocks noChangeArrowheads="1"/>
                </p:cNvSpPr>
                <p:nvPr/>
              </p:nvSpPr>
              <p:spPr bwMode="auto">
                <a:xfrm flipV="1">
                  <a:off x="4558" y="1207"/>
                  <a:ext cx="182" cy="318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66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>
                    <a:solidFill>
                      <a:prstClr val="white"/>
                    </a:solidFill>
                    <a:cs typeface="Arial" charset="0"/>
                  </a:endParaRPr>
                </a:p>
              </p:txBody>
            </p:sp>
            <p:grpSp>
              <p:nvGrpSpPr>
                <p:cNvPr id="116" name="Group 92"/>
                <p:cNvGrpSpPr>
                  <a:grpSpLocks/>
                </p:cNvGrpSpPr>
                <p:nvPr/>
              </p:nvGrpSpPr>
              <p:grpSpPr bwMode="auto">
                <a:xfrm>
                  <a:off x="4286" y="1434"/>
                  <a:ext cx="726" cy="590"/>
                  <a:chOff x="4241" y="1389"/>
                  <a:chExt cx="635" cy="635"/>
                </a:xfrm>
              </p:grpSpPr>
              <p:sp>
                <p:nvSpPr>
                  <p:cNvPr id="117" name="AutoShape 93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1389"/>
                    <a:ext cx="363" cy="499"/>
                  </a:xfrm>
                  <a:custGeom>
                    <a:avLst/>
                    <a:gdLst>
                      <a:gd name="T0" fmla="*/ 183 w 21600"/>
                      <a:gd name="T1" fmla="*/ 51 h 21600"/>
                      <a:gd name="T2" fmla="*/ 49 w 21600"/>
                      <a:gd name="T3" fmla="*/ 250 h 21600"/>
                      <a:gd name="T4" fmla="*/ 183 w 21600"/>
                      <a:gd name="T5" fmla="*/ 499 h 21600"/>
                      <a:gd name="T6" fmla="*/ 314 w 21600"/>
                      <a:gd name="T7" fmla="*/ 25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58 w 21600"/>
                      <a:gd name="T13" fmla="*/ 2294 h 21600"/>
                      <a:gd name="T14" fmla="*/ 16542 w 21600"/>
                      <a:gd name="T15" fmla="*/ 13679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prstClr val="white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8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4241" y="1434"/>
                    <a:ext cx="635" cy="59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760000"/>
                      </a:gs>
                      <a:gs pos="50000">
                        <a:srgbClr val="FF0000"/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altLang="en-US">
                      <a:solidFill>
                        <a:prstClr val="white"/>
                      </a:solidFill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113" name="Oval 95"/>
              <p:cNvSpPr>
                <a:spLocks noChangeArrowheads="1"/>
              </p:cNvSpPr>
              <p:nvPr/>
            </p:nvSpPr>
            <p:spPr bwMode="auto">
              <a:xfrm rot="-2647712">
                <a:off x="4785" y="1116"/>
                <a:ext cx="181" cy="68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  <p:sp>
            <p:nvSpPr>
              <p:cNvPr id="114" name="Oval 96"/>
              <p:cNvSpPr>
                <a:spLocks noChangeArrowheads="1"/>
              </p:cNvSpPr>
              <p:nvPr/>
            </p:nvSpPr>
            <p:spPr bwMode="auto">
              <a:xfrm rot="3351855" flipH="1">
                <a:off x="4263" y="1139"/>
                <a:ext cx="181" cy="68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</p:grpSp>
        <p:grpSp>
          <p:nvGrpSpPr>
            <p:cNvPr id="104" name="Group 97"/>
            <p:cNvGrpSpPr>
              <a:grpSpLocks/>
            </p:cNvGrpSpPr>
            <p:nvPr/>
          </p:nvGrpSpPr>
          <p:grpSpPr bwMode="auto">
            <a:xfrm>
              <a:off x="4422" y="1071"/>
              <a:ext cx="363" cy="318"/>
              <a:chOff x="4013" y="1116"/>
              <a:chExt cx="999" cy="908"/>
            </a:xfrm>
          </p:grpSpPr>
          <p:grpSp>
            <p:nvGrpSpPr>
              <p:cNvPr id="105" name="Group 98"/>
              <p:cNvGrpSpPr>
                <a:grpSpLocks/>
              </p:cNvGrpSpPr>
              <p:nvPr/>
            </p:nvGrpSpPr>
            <p:grpSpPr bwMode="auto">
              <a:xfrm>
                <a:off x="4286" y="1207"/>
                <a:ext cx="726" cy="817"/>
                <a:chOff x="4286" y="1207"/>
                <a:chExt cx="726" cy="817"/>
              </a:xfrm>
            </p:grpSpPr>
            <p:sp>
              <p:nvSpPr>
                <p:cNvPr id="108" name="AutoShape 99"/>
                <p:cNvSpPr>
                  <a:spLocks noChangeArrowheads="1"/>
                </p:cNvSpPr>
                <p:nvPr/>
              </p:nvSpPr>
              <p:spPr bwMode="auto">
                <a:xfrm flipV="1">
                  <a:off x="4558" y="1207"/>
                  <a:ext cx="182" cy="318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66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>
                    <a:solidFill>
                      <a:prstClr val="white"/>
                    </a:solidFill>
                    <a:cs typeface="Arial" charset="0"/>
                  </a:endParaRPr>
                </a:p>
              </p:txBody>
            </p:sp>
            <p:grpSp>
              <p:nvGrpSpPr>
                <p:cNvPr id="109" name="Group 100"/>
                <p:cNvGrpSpPr>
                  <a:grpSpLocks/>
                </p:cNvGrpSpPr>
                <p:nvPr/>
              </p:nvGrpSpPr>
              <p:grpSpPr bwMode="auto">
                <a:xfrm>
                  <a:off x="4286" y="1434"/>
                  <a:ext cx="726" cy="590"/>
                  <a:chOff x="4241" y="1389"/>
                  <a:chExt cx="635" cy="635"/>
                </a:xfrm>
              </p:grpSpPr>
              <p:sp>
                <p:nvSpPr>
                  <p:cNvPr id="110" name="AutoShape 101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1389"/>
                    <a:ext cx="363" cy="499"/>
                  </a:xfrm>
                  <a:custGeom>
                    <a:avLst/>
                    <a:gdLst>
                      <a:gd name="T0" fmla="*/ 183 w 21600"/>
                      <a:gd name="T1" fmla="*/ 51 h 21600"/>
                      <a:gd name="T2" fmla="*/ 49 w 21600"/>
                      <a:gd name="T3" fmla="*/ 250 h 21600"/>
                      <a:gd name="T4" fmla="*/ 183 w 21600"/>
                      <a:gd name="T5" fmla="*/ 499 h 21600"/>
                      <a:gd name="T6" fmla="*/ 314 w 21600"/>
                      <a:gd name="T7" fmla="*/ 25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58 w 21600"/>
                      <a:gd name="T13" fmla="*/ 2294 h 21600"/>
                      <a:gd name="T14" fmla="*/ 16542 w 21600"/>
                      <a:gd name="T15" fmla="*/ 13679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prstClr val="white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1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4241" y="1434"/>
                    <a:ext cx="635" cy="59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760000"/>
                      </a:gs>
                      <a:gs pos="50000">
                        <a:srgbClr val="FF0000"/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altLang="en-US">
                      <a:solidFill>
                        <a:prstClr val="white"/>
                      </a:solidFill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106" name="Oval 103"/>
              <p:cNvSpPr>
                <a:spLocks noChangeArrowheads="1"/>
              </p:cNvSpPr>
              <p:nvPr/>
            </p:nvSpPr>
            <p:spPr bwMode="auto">
              <a:xfrm rot="-2647712">
                <a:off x="4785" y="1116"/>
                <a:ext cx="181" cy="68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  <p:sp>
            <p:nvSpPr>
              <p:cNvPr id="107" name="Oval 104"/>
              <p:cNvSpPr>
                <a:spLocks noChangeArrowheads="1"/>
              </p:cNvSpPr>
              <p:nvPr/>
            </p:nvSpPr>
            <p:spPr bwMode="auto">
              <a:xfrm rot="3351855" flipH="1">
                <a:off x="4263" y="1139"/>
                <a:ext cx="181" cy="68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58" name="Group 64"/>
          <p:cNvGrpSpPr>
            <a:grpSpLocks/>
          </p:cNvGrpSpPr>
          <p:nvPr/>
        </p:nvGrpSpPr>
        <p:grpSpPr bwMode="auto">
          <a:xfrm>
            <a:off x="620126" y="3454739"/>
            <a:ext cx="1655762" cy="433387"/>
            <a:chOff x="3742" y="1071"/>
            <a:chExt cx="1724" cy="319"/>
          </a:xfrm>
        </p:grpSpPr>
        <p:grpSp>
          <p:nvGrpSpPr>
            <p:cNvPr id="59" name="Group 65"/>
            <p:cNvGrpSpPr>
              <a:grpSpLocks/>
            </p:cNvGrpSpPr>
            <p:nvPr/>
          </p:nvGrpSpPr>
          <p:grpSpPr bwMode="auto">
            <a:xfrm>
              <a:off x="3742" y="1072"/>
              <a:ext cx="363" cy="318"/>
              <a:chOff x="4013" y="1116"/>
              <a:chExt cx="999" cy="908"/>
            </a:xfrm>
          </p:grpSpPr>
          <p:grpSp>
            <p:nvGrpSpPr>
              <p:cNvPr id="92" name="Group 66"/>
              <p:cNvGrpSpPr>
                <a:grpSpLocks/>
              </p:cNvGrpSpPr>
              <p:nvPr/>
            </p:nvGrpSpPr>
            <p:grpSpPr bwMode="auto">
              <a:xfrm>
                <a:off x="4286" y="1207"/>
                <a:ext cx="726" cy="817"/>
                <a:chOff x="4286" y="1207"/>
                <a:chExt cx="726" cy="817"/>
              </a:xfrm>
            </p:grpSpPr>
            <p:sp>
              <p:nvSpPr>
                <p:cNvPr id="95" name="AutoShape 67"/>
                <p:cNvSpPr>
                  <a:spLocks noChangeArrowheads="1"/>
                </p:cNvSpPr>
                <p:nvPr/>
              </p:nvSpPr>
              <p:spPr bwMode="auto">
                <a:xfrm flipV="1">
                  <a:off x="4558" y="1207"/>
                  <a:ext cx="182" cy="318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66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>
                    <a:solidFill>
                      <a:prstClr val="white"/>
                    </a:solidFill>
                    <a:cs typeface="Arial" charset="0"/>
                  </a:endParaRPr>
                </a:p>
              </p:txBody>
            </p:sp>
            <p:grpSp>
              <p:nvGrpSpPr>
                <p:cNvPr id="96" name="Group 68"/>
                <p:cNvGrpSpPr>
                  <a:grpSpLocks/>
                </p:cNvGrpSpPr>
                <p:nvPr/>
              </p:nvGrpSpPr>
              <p:grpSpPr bwMode="auto">
                <a:xfrm>
                  <a:off x="4286" y="1434"/>
                  <a:ext cx="726" cy="590"/>
                  <a:chOff x="4241" y="1389"/>
                  <a:chExt cx="635" cy="635"/>
                </a:xfrm>
              </p:grpSpPr>
              <p:sp>
                <p:nvSpPr>
                  <p:cNvPr id="97" name="AutoShape 69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1389"/>
                    <a:ext cx="363" cy="499"/>
                  </a:xfrm>
                  <a:custGeom>
                    <a:avLst/>
                    <a:gdLst>
                      <a:gd name="T0" fmla="*/ 183 w 21600"/>
                      <a:gd name="T1" fmla="*/ 51 h 21600"/>
                      <a:gd name="T2" fmla="*/ 49 w 21600"/>
                      <a:gd name="T3" fmla="*/ 250 h 21600"/>
                      <a:gd name="T4" fmla="*/ 183 w 21600"/>
                      <a:gd name="T5" fmla="*/ 499 h 21600"/>
                      <a:gd name="T6" fmla="*/ 314 w 21600"/>
                      <a:gd name="T7" fmla="*/ 25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58 w 21600"/>
                      <a:gd name="T13" fmla="*/ 2294 h 21600"/>
                      <a:gd name="T14" fmla="*/ 16542 w 21600"/>
                      <a:gd name="T15" fmla="*/ 13679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prstClr val="white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98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4241" y="1434"/>
                    <a:ext cx="635" cy="59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760000"/>
                      </a:gs>
                      <a:gs pos="50000">
                        <a:srgbClr val="FF0000"/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altLang="en-US">
                      <a:solidFill>
                        <a:prstClr val="white"/>
                      </a:solidFill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93" name="Oval 71"/>
              <p:cNvSpPr>
                <a:spLocks noChangeArrowheads="1"/>
              </p:cNvSpPr>
              <p:nvPr/>
            </p:nvSpPr>
            <p:spPr bwMode="auto">
              <a:xfrm rot="-2647712">
                <a:off x="4785" y="1116"/>
                <a:ext cx="181" cy="68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  <p:sp>
            <p:nvSpPr>
              <p:cNvPr id="94" name="Oval 72"/>
              <p:cNvSpPr>
                <a:spLocks noChangeArrowheads="1"/>
              </p:cNvSpPr>
              <p:nvPr/>
            </p:nvSpPr>
            <p:spPr bwMode="auto">
              <a:xfrm rot="3351855" flipH="1">
                <a:off x="4263" y="1139"/>
                <a:ext cx="181" cy="68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</p:grpSp>
        <p:grpSp>
          <p:nvGrpSpPr>
            <p:cNvPr id="60" name="Group 73"/>
            <p:cNvGrpSpPr>
              <a:grpSpLocks/>
            </p:cNvGrpSpPr>
            <p:nvPr/>
          </p:nvGrpSpPr>
          <p:grpSpPr bwMode="auto">
            <a:xfrm>
              <a:off x="5103" y="1071"/>
              <a:ext cx="363" cy="318"/>
              <a:chOff x="4013" y="1116"/>
              <a:chExt cx="999" cy="908"/>
            </a:xfrm>
          </p:grpSpPr>
          <p:grpSp>
            <p:nvGrpSpPr>
              <p:cNvPr id="85" name="Group 74"/>
              <p:cNvGrpSpPr>
                <a:grpSpLocks/>
              </p:cNvGrpSpPr>
              <p:nvPr/>
            </p:nvGrpSpPr>
            <p:grpSpPr bwMode="auto">
              <a:xfrm>
                <a:off x="4286" y="1207"/>
                <a:ext cx="726" cy="817"/>
                <a:chOff x="4286" y="1207"/>
                <a:chExt cx="726" cy="817"/>
              </a:xfrm>
            </p:grpSpPr>
            <p:sp>
              <p:nvSpPr>
                <p:cNvPr id="88" name="AutoShape 75"/>
                <p:cNvSpPr>
                  <a:spLocks noChangeArrowheads="1"/>
                </p:cNvSpPr>
                <p:nvPr/>
              </p:nvSpPr>
              <p:spPr bwMode="auto">
                <a:xfrm flipV="1">
                  <a:off x="4558" y="1207"/>
                  <a:ext cx="182" cy="318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66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>
                    <a:solidFill>
                      <a:prstClr val="white"/>
                    </a:solidFill>
                    <a:cs typeface="Arial" charset="0"/>
                  </a:endParaRPr>
                </a:p>
              </p:txBody>
            </p:sp>
            <p:grpSp>
              <p:nvGrpSpPr>
                <p:cNvPr id="89" name="Group 76"/>
                <p:cNvGrpSpPr>
                  <a:grpSpLocks/>
                </p:cNvGrpSpPr>
                <p:nvPr/>
              </p:nvGrpSpPr>
              <p:grpSpPr bwMode="auto">
                <a:xfrm>
                  <a:off x="4286" y="1434"/>
                  <a:ext cx="726" cy="590"/>
                  <a:chOff x="4241" y="1389"/>
                  <a:chExt cx="635" cy="635"/>
                </a:xfrm>
              </p:grpSpPr>
              <p:sp>
                <p:nvSpPr>
                  <p:cNvPr id="90" name="AutoShape 77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1389"/>
                    <a:ext cx="363" cy="499"/>
                  </a:xfrm>
                  <a:custGeom>
                    <a:avLst/>
                    <a:gdLst>
                      <a:gd name="T0" fmla="*/ 183 w 21600"/>
                      <a:gd name="T1" fmla="*/ 51 h 21600"/>
                      <a:gd name="T2" fmla="*/ 49 w 21600"/>
                      <a:gd name="T3" fmla="*/ 250 h 21600"/>
                      <a:gd name="T4" fmla="*/ 183 w 21600"/>
                      <a:gd name="T5" fmla="*/ 499 h 21600"/>
                      <a:gd name="T6" fmla="*/ 314 w 21600"/>
                      <a:gd name="T7" fmla="*/ 25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58 w 21600"/>
                      <a:gd name="T13" fmla="*/ 2294 h 21600"/>
                      <a:gd name="T14" fmla="*/ 16542 w 21600"/>
                      <a:gd name="T15" fmla="*/ 13679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prstClr val="white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91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4241" y="1434"/>
                    <a:ext cx="635" cy="59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760000"/>
                      </a:gs>
                      <a:gs pos="50000">
                        <a:srgbClr val="FF0000"/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altLang="en-US">
                      <a:solidFill>
                        <a:prstClr val="white"/>
                      </a:solidFill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86" name="Oval 79"/>
              <p:cNvSpPr>
                <a:spLocks noChangeArrowheads="1"/>
              </p:cNvSpPr>
              <p:nvPr/>
            </p:nvSpPr>
            <p:spPr bwMode="auto">
              <a:xfrm rot="-2647712">
                <a:off x="4785" y="1116"/>
                <a:ext cx="181" cy="68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  <p:sp>
            <p:nvSpPr>
              <p:cNvPr id="87" name="Oval 80"/>
              <p:cNvSpPr>
                <a:spLocks noChangeArrowheads="1"/>
              </p:cNvSpPr>
              <p:nvPr/>
            </p:nvSpPr>
            <p:spPr bwMode="auto">
              <a:xfrm rot="3351855" flipH="1">
                <a:off x="4263" y="1139"/>
                <a:ext cx="181" cy="68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</p:grpSp>
        <p:grpSp>
          <p:nvGrpSpPr>
            <p:cNvPr id="61" name="Group 81"/>
            <p:cNvGrpSpPr>
              <a:grpSpLocks/>
            </p:cNvGrpSpPr>
            <p:nvPr/>
          </p:nvGrpSpPr>
          <p:grpSpPr bwMode="auto">
            <a:xfrm>
              <a:off x="4740" y="1071"/>
              <a:ext cx="363" cy="318"/>
              <a:chOff x="4013" y="1116"/>
              <a:chExt cx="999" cy="908"/>
            </a:xfrm>
          </p:grpSpPr>
          <p:grpSp>
            <p:nvGrpSpPr>
              <p:cNvPr id="78" name="Group 82"/>
              <p:cNvGrpSpPr>
                <a:grpSpLocks/>
              </p:cNvGrpSpPr>
              <p:nvPr/>
            </p:nvGrpSpPr>
            <p:grpSpPr bwMode="auto">
              <a:xfrm>
                <a:off x="4286" y="1207"/>
                <a:ext cx="726" cy="817"/>
                <a:chOff x="4286" y="1207"/>
                <a:chExt cx="726" cy="817"/>
              </a:xfrm>
            </p:grpSpPr>
            <p:sp>
              <p:nvSpPr>
                <p:cNvPr id="81" name="AutoShape 83"/>
                <p:cNvSpPr>
                  <a:spLocks noChangeArrowheads="1"/>
                </p:cNvSpPr>
                <p:nvPr/>
              </p:nvSpPr>
              <p:spPr bwMode="auto">
                <a:xfrm flipV="1">
                  <a:off x="4558" y="1207"/>
                  <a:ext cx="182" cy="318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66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>
                    <a:solidFill>
                      <a:prstClr val="white"/>
                    </a:solidFill>
                    <a:cs typeface="Arial" charset="0"/>
                  </a:endParaRPr>
                </a:p>
              </p:txBody>
            </p:sp>
            <p:grpSp>
              <p:nvGrpSpPr>
                <p:cNvPr id="82" name="Group 84"/>
                <p:cNvGrpSpPr>
                  <a:grpSpLocks/>
                </p:cNvGrpSpPr>
                <p:nvPr/>
              </p:nvGrpSpPr>
              <p:grpSpPr bwMode="auto">
                <a:xfrm>
                  <a:off x="4286" y="1434"/>
                  <a:ext cx="726" cy="590"/>
                  <a:chOff x="4241" y="1389"/>
                  <a:chExt cx="635" cy="635"/>
                </a:xfrm>
              </p:grpSpPr>
              <p:sp>
                <p:nvSpPr>
                  <p:cNvPr id="83" name="AutoShape 85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1389"/>
                    <a:ext cx="363" cy="499"/>
                  </a:xfrm>
                  <a:custGeom>
                    <a:avLst/>
                    <a:gdLst>
                      <a:gd name="T0" fmla="*/ 183 w 21600"/>
                      <a:gd name="T1" fmla="*/ 51 h 21600"/>
                      <a:gd name="T2" fmla="*/ 49 w 21600"/>
                      <a:gd name="T3" fmla="*/ 250 h 21600"/>
                      <a:gd name="T4" fmla="*/ 183 w 21600"/>
                      <a:gd name="T5" fmla="*/ 499 h 21600"/>
                      <a:gd name="T6" fmla="*/ 314 w 21600"/>
                      <a:gd name="T7" fmla="*/ 25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58 w 21600"/>
                      <a:gd name="T13" fmla="*/ 2294 h 21600"/>
                      <a:gd name="T14" fmla="*/ 16542 w 21600"/>
                      <a:gd name="T15" fmla="*/ 13679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prstClr val="white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84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4241" y="1434"/>
                    <a:ext cx="635" cy="59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760000"/>
                      </a:gs>
                      <a:gs pos="50000">
                        <a:srgbClr val="FF0000"/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altLang="en-US">
                      <a:solidFill>
                        <a:prstClr val="white"/>
                      </a:solidFill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79" name="Oval 87"/>
              <p:cNvSpPr>
                <a:spLocks noChangeArrowheads="1"/>
              </p:cNvSpPr>
              <p:nvPr/>
            </p:nvSpPr>
            <p:spPr bwMode="auto">
              <a:xfrm rot="-2647712">
                <a:off x="4785" y="1116"/>
                <a:ext cx="181" cy="68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  <p:sp>
            <p:nvSpPr>
              <p:cNvPr id="80" name="Oval 88"/>
              <p:cNvSpPr>
                <a:spLocks noChangeArrowheads="1"/>
              </p:cNvSpPr>
              <p:nvPr/>
            </p:nvSpPr>
            <p:spPr bwMode="auto">
              <a:xfrm rot="3351855" flipH="1">
                <a:off x="4263" y="1139"/>
                <a:ext cx="181" cy="68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</p:grpSp>
        <p:grpSp>
          <p:nvGrpSpPr>
            <p:cNvPr id="62" name="Group 89"/>
            <p:cNvGrpSpPr>
              <a:grpSpLocks/>
            </p:cNvGrpSpPr>
            <p:nvPr/>
          </p:nvGrpSpPr>
          <p:grpSpPr bwMode="auto">
            <a:xfrm>
              <a:off x="4059" y="1071"/>
              <a:ext cx="363" cy="318"/>
              <a:chOff x="4013" y="1116"/>
              <a:chExt cx="999" cy="908"/>
            </a:xfrm>
          </p:grpSpPr>
          <p:grpSp>
            <p:nvGrpSpPr>
              <p:cNvPr id="71" name="Group 90"/>
              <p:cNvGrpSpPr>
                <a:grpSpLocks/>
              </p:cNvGrpSpPr>
              <p:nvPr/>
            </p:nvGrpSpPr>
            <p:grpSpPr bwMode="auto">
              <a:xfrm>
                <a:off x="4286" y="1207"/>
                <a:ext cx="726" cy="817"/>
                <a:chOff x="4286" y="1207"/>
                <a:chExt cx="726" cy="817"/>
              </a:xfrm>
            </p:grpSpPr>
            <p:sp>
              <p:nvSpPr>
                <p:cNvPr id="74" name="AutoShape 91"/>
                <p:cNvSpPr>
                  <a:spLocks noChangeArrowheads="1"/>
                </p:cNvSpPr>
                <p:nvPr/>
              </p:nvSpPr>
              <p:spPr bwMode="auto">
                <a:xfrm flipV="1">
                  <a:off x="4558" y="1207"/>
                  <a:ext cx="182" cy="318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66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>
                    <a:solidFill>
                      <a:prstClr val="white"/>
                    </a:solidFill>
                    <a:cs typeface="Arial" charset="0"/>
                  </a:endParaRPr>
                </a:p>
              </p:txBody>
            </p:sp>
            <p:grpSp>
              <p:nvGrpSpPr>
                <p:cNvPr id="75" name="Group 92"/>
                <p:cNvGrpSpPr>
                  <a:grpSpLocks/>
                </p:cNvGrpSpPr>
                <p:nvPr/>
              </p:nvGrpSpPr>
              <p:grpSpPr bwMode="auto">
                <a:xfrm>
                  <a:off x="4286" y="1434"/>
                  <a:ext cx="726" cy="590"/>
                  <a:chOff x="4241" y="1389"/>
                  <a:chExt cx="635" cy="635"/>
                </a:xfrm>
              </p:grpSpPr>
              <p:sp>
                <p:nvSpPr>
                  <p:cNvPr id="76" name="AutoShape 93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1389"/>
                    <a:ext cx="363" cy="499"/>
                  </a:xfrm>
                  <a:custGeom>
                    <a:avLst/>
                    <a:gdLst>
                      <a:gd name="T0" fmla="*/ 183 w 21600"/>
                      <a:gd name="T1" fmla="*/ 51 h 21600"/>
                      <a:gd name="T2" fmla="*/ 49 w 21600"/>
                      <a:gd name="T3" fmla="*/ 250 h 21600"/>
                      <a:gd name="T4" fmla="*/ 183 w 21600"/>
                      <a:gd name="T5" fmla="*/ 499 h 21600"/>
                      <a:gd name="T6" fmla="*/ 314 w 21600"/>
                      <a:gd name="T7" fmla="*/ 25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58 w 21600"/>
                      <a:gd name="T13" fmla="*/ 2294 h 21600"/>
                      <a:gd name="T14" fmla="*/ 16542 w 21600"/>
                      <a:gd name="T15" fmla="*/ 13679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prstClr val="white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77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4241" y="1434"/>
                    <a:ext cx="635" cy="59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760000"/>
                      </a:gs>
                      <a:gs pos="50000">
                        <a:srgbClr val="FF0000"/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altLang="en-US">
                      <a:solidFill>
                        <a:prstClr val="white"/>
                      </a:solidFill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72" name="Oval 95"/>
              <p:cNvSpPr>
                <a:spLocks noChangeArrowheads="1"/>
              </p:cNvSpPr>
              <p:nvPr/>
            </p:nvSpPr>
            <p:spPr bwMode="auto">
              <a:xfrm rot="-2647712">
                <a:off x="4785" y="1116"/>
                <a:ext cx="181" cy="68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  <p:sp>
            <p:nvSpPr>
              <p:cNvPr id="73" name="Oval 96"/>
              <p:cNvSpPr>
                <a:spLocks noChangeArrowheads="1"/>
              </p:cNvSpPr>
              <p:nvPr/>
            </p:nvSpPr>
            <p:spPr bwMode="auto">
              <a:xfrm rot="3351855" flipH="1">
                <a:off x="4263" y="1139"/>
                <a:ext cx="181" cy="68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</p:grpSp>
        <p:grpSp>
          <p:nvGrpSpPr>
            <p:cNvPr id="63" name="Group 97"/>
            <p:cNvGrpSpPr>
              <a:grpSpLocks/>
            </p:cNvGrpSpPr>
            <p:nvPr/>
          </p:nvGrpSpPr>
          <p:grpSpPr bwMode="auto">
            <a:xfrm>
              <a:off x="4422" y="1071"/>
              <a:ext cx="363" cy="318"/>
              <a:chOff x="4013" y="1116"/>
              <a:chExt cx="999" cy="908"/>
            </a:xfrm>
          </p:grpSpPr>
          <p:grpSp>
            <p:nvGrpSpPr>
              <p:cNvPr id="64" name="Group 98"/>
              <p:cNvGrpSpPr>
                <a:grpSpLocks/>
              </p:cNvGrpSpPr>
              <p:nvPr/>
            </p:nvGrpSpPr>
            <p:grpSpPr bwMode="auto">
              <a:xfrm>
                <a:off x="4286" y="1207"/>
                <a:ext cx="726" cy="817"/>
                <a:chOff x="4286" y="1207"/>
                <a:chExt cx="726" cy="817"/>
              </a:xfrm>
            </p:grpSpPr>
            <p:sp>
              <p:nvSpPr>
                <p:cNvPr id="67" name="AutoShape 99"/>
                <p:cNvSpPr>
                  <a:spLocks noChangeArrowheads="1"/>
                </p:cNvSpPr>
                <p:nvPr/>
              </p:nvSpPr>
              <p:spPr bwMode="auto">
                <a:xfrm flipV="1">
                  <a:off x="4558" y="1207"/>
                  <a:ext cx="182" cy="318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66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>
                    <a:solidFill>
                      <a:prstClr val="white"/>
                    </a:solidFill>
                    <a:cs typeface="Arial" charset="0"/>
                  </a:endParaRPr>
                </a:p>
              </p:txBody>
            </p:sp>
            <p:grpSp>
              <p:nvGrpSpPr>
                <p:cNvPr id="68" name="Group 100"/>
                <p:cNvGrpSpPr>
                  <a:grpSpLocks/>
                </p:cNvGrpSpPr>
                <p:nvPr/>
              </p:nvGrpSpPr>
              <p:grpSpPr bwMode="auto">
                <a:xfrm>
                  <a:off x="4286" y="1434"/>
                  <a:ext cx="726" cy="590"/>
                  <a:chOff x="4241" y="1389"/>
                  <a:chExt cx="635" cy="635"/>
                </a:xfrm>
              </p:grpSpPr>
              <p:sp>
                <p:nvSpPr>
                  <p:cNvPr id="69" name="AutoShape 101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1389"/>
                    <a:ext cx="363" cy="499"/>
                  </a:xfrm>
                  <a:custGeom>
                    <a:avLst/>
                    <a:gdLst>
                      <a:gd name="T0" fmla="*/ 183 w 21600"/>
                      <a:gd name="T1" fmla="*/ 51 h 21600"/>
                      <a:gd name="T2" fmla="*/ 49 w 21600"/>
                      <a:gd name="T3" fmla="*/ 250 h 21600"/>
                      <a:gd name="T4" fmla="*/ 183 w 21600"/>
                      <a:gd name="T5" fmla="*/ 499 h 21600"/>
                      <a:gd name="T6" fmla="*/ 314 w 21600"/>
                      <a:gd name="T7" fmla="*/ 25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58 w 21600"/>
                      <a:gd name="T13" fmla="*/ 2294 h 21600"/>
                      <a:gd name="T14" fmla="*/ 16542 w 21600"/>
                      <a:gd name="T15" fmla="*/ 13679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prstClr val="white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70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4241" y="1434"/>
                    <a:ext cx="635" cy="59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760000"/>
                      </a:gs>
                      <a:gs pos="50000">
                        <a:srgbClr val="FF0000"/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altLang="en-US">
                      <a:solidFill>
                        <a:prstClr val="white"/>
                      </a:solidFill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65" name="Oval 103"/>
              <p:cNvSpPr>
                <a:spLocks noChangeArrowheads="1"/>
              </p:cNvSpPr>
              <p:nvPr/>
            </p:nvSpPr>
            <p:spPr bwMode="auto">
              <a:xfrm rot="-2647712">
                <a:off x="4785" y="1116"/>
                <a:ext cx="181" cy="68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  <p:sp>
            <p:nvSpPr>
              <p:cNvPr id="66" name="Oval 104"/>
              <p:cNvSpPr>
                <a:spLocks noChangeArrowheads="1"/>
              </p:cNvSpPr>
              <p:nvPr/>
            </p:nvSpPr>
            <p:spPr bwMode="auto">
              <a:xfrm rot="3351855" flipH="1">
                <a:off x="4263" y="1139"/>
                <a:ext cx="181" cy="68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81" name="Group 64"/>
          <p:cNvGrpSpPr>
            <a:grpSpLocks/>
          </p:cNvGrpSpPr>
          <p:nvPr/>
        </p:nvGrpSpPr>
        <p:grpSpPr bwMode="auto">
          <a:xfrm>
            <a:off x="1468508" y="3883679"/>
            <a:ext cx="1655762" cy="531623"/>
            <a:chOff x="3742" y="1071"/>
            <a:chExt cx="1724" cy="319"/>
          </a:xfrm>
        </p:grpSpPr>
        <p:grpSp>
          <p:nvGrpSpPr>
            <p:cNvPr id="182" name="Group 65"/>
            <p:cNvGrpSpPr>
              <a:grpSpLocks/>
            </p:cNvGrpSpPr>
            <p:nvPr/>
          </p:nvGrpSpPr>
          <p:grpSpPr bwMode="auto">
            <a:xfrm>
              <a:off x="3742" y="1072"/>
              <a:ext cx="363" cy="318"/>
              <a:chOff x="4013" y="1116"/>
              <a:chExt cx="999" cy="908"/>
            </a:xfrm>
          </p:grpSpPr>
          <p:grpSp>
            <p:nvGrpSpPr>
              <p:cNvPr id="215" name="Group 66"/>
              <p:cNvGrpSpPr>
                <a:grpSpLocks/>
              </p:cNvGrpSpPr>
              <p:nvPr/>
            </p:nvGrpSpPr>
            <p:grpSpPr bwMode="auto">
              <a:xfrm>
                <a:off x="4286" y="1207"/>
                <a:ext cx="726" cy="817"/>
                <a:chOff x="4286" y="1207"/>
                <a:chExt cx="726" cy="817"/>
              </a:xfrm>
            </p:grpSpPr>
            <p:sp>
              <p:nvSpPr>
                <p:cNvPr id="218" name="AutoShape 67"/>
                <p:cNvSpPr>
                  <a:spLocks noChangeArrowheads="1"/>
                </p:cNvSpPr>
                <p:nvPr/>
              </p:nvSpPr>
              <p:spPr bwMode="auto">
                <a:xfrm flipV="1">
                  <a:off x="4558" y="1207"/>
                  <a:ext cx="182" cy="318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66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>
                    <a:solidFill>
                      <a:prstClr val="white"/>
                    </a:solidFill>
                    <a:cs typeface="Arial" charset="0"/>
                  </a:endParaRPr>
                </a:p>
              </p:txBody>
            </p:sp>
            <p:grpSp>
              <p:nvGrpSpPr>
                <p:cNvPr id="219" name="Group 68"/>
                <p:cNvGrpSpPr>
                  <a:grpSpLocks/>
                </p:cNvGrpSpPr>
                <p:nvPr/>
              </p:nvGrpSpPr>
              <p:grpSpPr bwMode="auto">
                <a:xfrm>
                  <a:off x="4286" y="1434"/>
                  <a:ext cx="726" cy="590"/>
                  <a:chOff x="4241" y="1389"/>
                  <a:chExt cx="635" cy="635"/>
                </a:xfrm>
              </p:grpSpPr>
              <p:sp>
                <p:nvSpPr>
                  <p:cNvPr id="220" name="AutoShape 69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1389"/>
                    <a:ext cx="363" cy="499"/>
                  </a:xfrm>
                  <a:custGeom>
                    <a:avLst/>
                    <a:gdLst>
                      <a:gd name="T0" fmla="*/ 183 w 21600"/>
                      <a:gd name="T1" fmla="*/ 51 h 21600"/>
                      <a:gd name="T2" fmla="*/ 49 w 21600"/>
                      <a:gd name="T3" fmla="*/ 250 h 21600"/>
                      <a:gd name="T4" fmla="*/ 183 w 21600"/>
                      <a:gd name="T5" fmla="*/ 499 h 21600"/>
                      <a:gd name="T6" fmla="*/ 314 w 21600"/>
                      <a:gd name="T7" fmla="*/ 25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58 w 21600"/>
                      <a:gd name="T13" fmla="*/ 2294 h 21600"/>
                      <a:gd name="T14" fmla="*/ 16542 w 21600"/>
                      <a:gd name="T15" fmla="*/ 13679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prstClr val="white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221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4241" y="1434"/>
                    <a:ext cx="635" cy="59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760000"/>
                      </a:gs>
                      <a:gs pos="50000">
                        <a:srgbClr val="FF0000"/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altLang="en-US">
                      <a:solidFill>
                        <a:prstClr val="white"/>
                      </a:solidFill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216" name="Oval 71"/>
              <p:cNvSpPr>
                <a:spLocks noChangeArrowheads="1"/>
              </p:cNvSpPr>
              <p:nvPr/>
            </p:nvSpPr>
            <p:spPr bwMode="auto">
              <a:xfrm rot="-2647712">
                <a:off x="4785" y="1116"/>
                <a:ext cx="181" cy="68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  <p:sp>
            <p:nvSpPr>
              <p:cNvPr id="217" name="Oval 72"/>
              <p:cNvSpPr>
                <a:spLocks noChangeArrowheads="1"/>
              </p:cNvSpPr>
              <p:nvPr/>
            </p:nvSpPr>
            <p:spPr bwMode="auto">
              <a:xfrm rot="3351855" flipH="1">
                <a:off x="4263" y="1139"/>
                <a:ext cx="181" cy="68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</p:grpSp>
        <p:grpSp>
          <p:nvGrpSpPr>
            <p:cNvPr id="183" name="Group 73"/>
            <p:cNvGrpSpPr>
              <a:grpSpLocks/>
            </p:cNvGrpSpPr>
            <p:nvPr/>
          </p:nvGrpSpPr>
          <p:grpSpPr bwMode="auto">
            <a:xfrm>
              <a:off x="5103" y="1071"/>
              <a:ext cx="363" cy="318"/>
              <a:chOff x="4013" y="1116"/>
              <a:chExt cx="999" cy="908"/>
            </a:xfrm>
          </p:grpSpPr>
          <p:grpSp>
            <p:nvGrpSpPr>
              <p:cNvPr id="208" name="Group 74"/>
              <p:cNvGrpSpPr>
                <a:grpSpLocks/>
              </p:cNvGrpSpPr>
              <p:nvPr/>
            </p:nvGrpSpPr>
            <p:grpSpPr bwMode="auto">
              <a:xfrm>
                <a:off x="4286" y="1207"/>
                <a:ext cx="726" cy="817"/>
                <a:chOff x="4286" y="1207"/>
                <a:chExt cx="726" cy="817"/>
              </a:xfrm>
            </p:grpSpPr>
            <p:sp>
              <p:nvSpPr>
                <p:cNvPr id="211" name="AutoShape 75"/>
                <p:cNvSpPr>
                  <a:spLocks noChangeArrowheads="1"/>
                </p:cNvSpPr>
                <p:nvPr/>
              </p:nvSpPr>
              <p:spPr bwMode="auto">
                <a:xfrm flipV="1">
                  <a:off x="4558" y="1207"/>
                  <a:ext cx="182" cy="318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66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>
                    <a:solidFill>
                      <a:prstClr val="white"/>
                    </a:solidFill>
                    <a:cs typeface="Arial" charset="0"/>
                  </a:endParaRPr>
                </a:p>
              </p:txBody>
            </p:sp>
            <p:grpSp>
              <p:nvGrpSpPr>
                <p:cNvPr id="212" name="Group 76"/>
                <p:cNvGrpSpPr>
                  <a:grpSpLocks/>
                </p:cNvGrpSpPr>
                <p:nvPr/>
              </p:nvGrpSpPr>
              <p:grpSpPr bwMode="auto">
                <a:xfrm>
                  <a:off x="4286" y="1434"/>
                  <a:ext cx="726" cy="590"/>
                  <a:chOff x="4241" y="1389"/>
                  <a:chExt cx="635" cy="635"/>
                </a:xfrm>
              </p:grpSpPr>
              <p:sp>
                <p:nvSpPr>
                  <p:cNvPr id="213" name="AutoShape 77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1389"/>
                    <a:ext cx="363" cy="499"/>
                  </a:xfrm>
                  <a:custGeom>
                    <a:avLst/>
                    <a:gdLst>
                      <a:gd name="T0" fmla="*/ 183 w 21600"/>
                      <a:gd name="T1" fmla="*/ 51 h 21600"/>
                      <a:gd name="T2" fmla="*/ 49 w 21600"/>
                      <a:gd name="T3" fmla="*/ 250 h 21600"/>
                      <a:gd name="T4" fmla="*/ 183 w 21600"/>
                      <a:gd name="T5" fmla="*/ 499 h 21600"/>
                      <a:gd name="T6" fmla="*/ 314 w 21600"/>
                      <a:gd name="T7" fmla="*/ 25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58 w 21600"/>
                      <a:gd name="T13" fmla="*/ 2294 h 21600"/>
                      <a:gd name="T14" fmla="*/ 16542 w 21600"/>
                      <a:gd name="T15" fmla="*/ 13679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prstClr val="white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214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4241" y="1434"/>
                    <a:ext cx="635" cy="59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760000"/>
                      </a:gs>
                      <a:gs pos="50000">
                        <a:srgbClr val="FF0000"/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altLang="en-US">
                      <a:solidFill>
                        <a:prstClr val="white"/>
                      </a:solidFill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209" name="Oval 79"/>
              <p:cNvSpPr>
                <a:spLocks noChangeArrowheads="1"/>
              </p:cNvSpPr>
              <p:nvPr/>
            </p:nvSpPr>
            <p:spPr bwMode="auto">
              <a:xfrm rot="-2647712">
                <a:off x="4785" y="1116"/>
                <a:ext cx="181" cy="68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  <p:sp>
            <p:nvSpPr>
              <p:cNvPr id="210" name="Oval 80"/>
              <p:cNvSpPr>
                <a:spLocks noChangeArrowheads="1"/>
              </p:cNvSpPr>
              <p:nvPr/>
            </p:nvSpPr>
            <p:spPr bwMode="auto">
              <a:xfrm rot="3351855" flipH="1">
                <a:off x="4263" y="1139"/>
                <a:ext cx="181" cy="68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</p:grpSp>
        <p:grpSp>
          <p:nvGrpSpPr>
            <p:cNvPr id="184" name="Group 81"/>
            <p:cNvGrpSpPr>
              <a:grpSpLocks/>
            </p:cNvGrpSpPr>
            <p:nvPr/>
          </p:nvGrpSpPr>
          <p:grpSpPr bwMode="auto">
            <a:xfrm>
              <a:off x="4740" y="1071"/>
              <a:ext cx="363" cy="318"/>
              <a:chOff x="4013" y="1116"/>
              <a:chExt cx="999" cy="908"/>
            </a:xfrm>
          </p:grpSpPr>
          <p:grpSp>
            <p:nvGrpSpPr>
              <p:cNvPr id="201" name="Group 82"/>
              <p:cNvGrpSpPr>
                <a:grpSpLocks/>
              </p:cNvGrpSpPr>
              <p:nvPr/>
            </p:nvGrpSpPr>
            <p:grpSpPr bwMode="auto">
              <a:xfrm>
                <a:off x="4286" y="1207"/>
                <a:ext cx="726" cy="817"/>
                <a:chOff x="4286" y="1207"/>
                <a:chExt cx="726" cy="817"/>
              </a:xfrm>
            </p:grpSpPr>
            <p:sp>
              <p:nvSpPr>
                <p:cNvPr id="204" name="AutoShape 83"/>
                <p:cNvSpPr>
                  <a:spLocks noChangeArrowheads="1"/>
                </p:cNvSpPr>
                <p:nvPr/>
              </p:nvSpPr>
              <p:spPr bwMode="auto">
                <a:xfrm flipV="1">
                  <a:off x="4558" y="1207"/>
                  <a:ext cx="182" cy="318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66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>
                    <a:solidFill>
                      <a:prstClr val="white"/>
                    </a:solidFill>
                    <a:cs typeface="Arial" charset="0"/>
                  </a:endParaRPr>
                </a:p>
              </p:txBody>
            </p:sp>
            <p:grpSp>
              <p:nvGrpSpPr>
                <p:cNvPr id="205" name="Group 84"/>
                <p:cNvGrpSpPr>
                  <a:grpSpLocks/>
                </p:cNvGrpSpPr>
                <p:nvPr/>
              </p:nvGrpSpPr>
              <p:grpSpPr bwMode="auto">
                <a:xfrm>
                  <a:off x="4286" y="1434"/>
                  <a:ext cx="726" cy="590"/>
                  <a:chOff x="4241" y="1389"/>
                  <a:chExt cx="635" cy="635"/>
                </a:xfrm>
              </p:grpSpPr>
              <p:sp>
                <p:nvSpPr>
                  <p:cNvPr id="206" name="AutoShape 85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1389"/>
                    <a:ext cx="363" cy="499"/>
                  </a:xfrm>
                  <a:custGeom>
                    <a:avLst/>
                    <a:gdLst>
                      <a:gd name="T0" fmla="*/ 183 w 21600"/>
                      <a:gd name="T1" fmla="*/ 51 h 21600"/>
                      <a:gd name="T2" fmla="*/ 49 w 21600"/>
                      <a:gd name="T3" fmla="*/ 250 h 21600"/>
                      <a:gd name="T4" fmla="*/ 183 w 21600"/>
                      <a:gd name="T5" fmla="*/ 499 h 21600"/>
                      <a:gd name="T6" fmla="*/ 314 w 21600"/>
                      <a:gd name="T7" fmla="*/ 25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58 w 21600"/>
                      <a:gd name="T13" fmla="*/ 2294 h 21600"/>
                      <a:gd name="T14" fmla="*/ 16542 w 21600"/>
                      <a:gd name="T15" fmla="*/ 13679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prstClr val="white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207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4241" y="1434"/>
                    <a:ext cx="635" cy="59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760000"/>
                      </a:gs>
                      <a:gs pos="50000">
                        <a:srgbClr val="FF0000"/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altLang="en-US">
                      <a:solidFill>
                        <a:prstClr val="white"/>
                      </a:solidFill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202" name="Oval 87"/>
              <p:cNvSpPr>
                <a:spLocks noChangeArrowheads="1"/>
              </p:cNvSpPr>
              <p:nvPr/>
            </p:nvSpPr>
            <p:spPr bwMode="auto">
              <a:xfrm rot="-2647712">
                <a:off x="4785" y="1116"/>
                <a:ext cx="181" cy="68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  <p:sp>
            <p:nvSpPr>
              <p:cNvPr id="203" name="Oval 88"/>
              <p:cNvSpPr>
                <a:spLocks noChangeArrowheads="1"/>
              </p:cNvSpPr>
              <p:nvPr/>
            </p:nvSpPr>
            <p:spPr bwMode="auto">
              <a:xfrm rot="3351855" flipH="1">
                <a:off x="4263" y="1139"/>
                <a:ext cx="181" cy="68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</p:grpSp>
        <p:grpSp>
          <p:nvGrpSpPr>
            <p:cNvPr id="185" name="Group 89"/>
            <p:cNvGrpSpPr>
              <a:grpSpLocks/>
            </p:cNvGrpSpPr>
            <p:nvPr/>
          </p:nvGrpSpPr>
          <p:grpSpPr bwMode="auto">
            <a:xfrm>
              <a:off x="4059" y="1071"/>
              <a:ext cx="363" cy="318"/>
              <a:chOff x="4013" y="1116"/>
              <a:chExt cx="999" cy="908"/>
            </a:xfrm>
          </p:grpSpPr>
          <p:grpSp>
            <p:nvGrpSpPr>
              <p:cNvPr id="194" name="Group 90"/>
              <p:cNvGrpSpPr>
                <a:grpSpLocks/>
              </p:cNvGrpSpPr>
              <p:nvPr/>
            </p:nvGrpSpPr>
            <p:grpSpPr bwMode="auto">
              <a:xfrm>
                <a:off x="4286" y="1207"/>
                <a:ext cx="726" cy="817"/>
                <a:chOff x="4286" y="1207"/>
                <a:chExt cx="726" cy="817"/>
              </a:xfrm>
            </p:grpSpPr>
            <p:sp>
              <p:nvSpPr>
                <p:cNvPr id="197" name="AutoShape 91"/>
                <p:cNvSpPr>
                  <a:spLocks noChangeArrowheads="1"/>
                </p:cNvSpPr>
                <p:nvPr/>
              </p:nvSpPr>
              <p:spPr bwMode="auto">
                <a:xfrm flipV="1">
                  <a:off x="4558" y="1207"/>
                  <a:ext cx="182" cy="318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66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>
                    <a:solidFill>
                      <a:prstClr val="white"/>
                    </a:solidFill>
                    <a:cs typeface="Arial" charset="0"/>
                  </a:endParaRPr>
                </a:p>
              </p:txBody>
            </p:sp>
            <p:grpSp>
              <p:nvGrpSpPr>
                <p:cNvPr id="198" name="Group 92"/>
                <p:cNvGrpSpPr>
                  <a:grpSpLocks/>
                </p:cNvGrpSpPr>
                <p:nvPr/>
              </p:nvGrpSpPr>
              <p:grpSpPr bwMode="auto">
                <a:xfrm>
                  <a:off x="4286" y="1434"/>
                  <a:ext cx="726" cy="590"/>
                  <a:chOff x="4241" y="1389"/>
                  <a:chExt cx="635" cy="635"/>
                </a:xfrm>
              </p:grpSpPr>
              <p:sp>
                <p:nvSpPr>
                  <p:cNvPr id="199" name="AutoShape 93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1389"/>
                    <a:ext cx="363" cy="499"/>
                  </a:xfrm>
                  <a:custGeom>
                    <a:avLst/>
                    <a:gdLst>
                      <a:gd name="T0" fmla="*/ 183 w 21600"/>
                      <a:gd name="T1" fmla="*/ 51 h 21600"/>
                      <a:gd name="T2" fmla="*/ 49 w 21600"/>
                      <a:gd name="T3" fmla="*/ 250 h 21600"/>
                      <a:gd name="T4" fmla="*/ 183 w 21600"/>
                      <a:gd name="T5" fmla="*/ 499 h 21600"/>
                      <a:gd name="T6" fmla="*/ 314 w 21600"/>
                      <a:gd name="T7" fmla="*/ 25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58 w 21600"/>
                      <a:gd name="T13" fmla="*/ 2294 h 21600"/>
                      <a:gd name="T14" fmla="*/ 16542 w 21600"/>
                      <a:gd name="T15" fmla="*/ 13679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prstClr val="white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200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4241" y="1434"/>
                    <a:ext cx="635" cy="59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760000"/>
                      </a:gs>
                      <a:gs pos="50000">
                        <a:srgbClr val="FF0000"/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altLang="en-US">
                      <a:solidFill>
                        <a:prstClr val="white"/>
                      </a:solidFill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195" name="Oval 95"/>
              <p:cNvSpPr>
                <a:spLocks noChangeArrowheads="1"/>
              </p:cNvSpPr>
              <p:nvPr/>
            </p:nvSpPr>
            <p:spPr bwMode="auto">
              <a:xfrm rot="-2647712">
                <a:off x="4785" y="1116"/>
                <a:ext cx="181" cy="68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  <p:sp>
            <p:nvSpPr>
              <p:cNvPr id="196" name="Oval 96"/>
              <p:cNvSpPr>
                <a:spLocks noChangeArrowheads="1"/>
              </p:cNvSpPr>
              <p:nvPr/>
            </p:nvSpPr>
            <p:spPr bwMode="auto">
              <a:xfrm rot="3351855" flipH="1">
                <a:off x="4263" y="1139"/>
                <a:ext cx="181" cy="68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</p:grpSp>
        <p:grpSp>
          <p:nvGrpSpPr>
            <p:cNvPr id="186" name="Group 97"/>
            <p:cNvGrpSpPr>
              <a:grpSpLocks/>
            </p:cNvGrpSpPr>
            <p:nvPr/>
          </p:nvGrpSpPr>
          <p:grpSpPr bwMode="auto">
            <a:xfrm>
              <a:off x="4422" y="1071"/>
              <a:ext cx="363" cy="318"/>
              <a:chOff x="4013" y="1116"/>
              <a:chExt cx="999" cy="908"/>
            </a:xfrm>
          </p:grpSpPr>
          <p:grpSp>
            <p:nvGrpSpPr>
              <p:cNvPr id="187" name="Group 98"/>
              <p:cNvGrpSpPr>
                <a:grpSpLocks/>
              </p:cNvGrpSpPr>
              <p:nvPr/>
            </p:nvGrpSpPr>
            <p:grpSpPr bwMode="auto">
              <a:xfrm>
                <a:off x="4286" y="1207"/>
                <a:ext cx="726" cy="817"/>
                <a:chOff x="4286" y="1207"/>
                <a:chExt cx="726" cy="817"/>
              </a:xfrm>
            </p:grpSpPr>
            <p:sp>
              <p:nvSpPr>
                <p:cNvPr id="190" name="AutoShape 99"/>
                <p:cNvSpPr>
                  <a:spLocks noChangeArrowheads="1"/>
                </p:cNvSpPr>
                <p:nvPr/>
              </p:nvSpPr>
              <p:spPr bwMode="auto">
                <a:xfrm flipV="1">
                  <a:off x="4558" y="1207"/>
                  <a:ext cx="182" cy="318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66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>
                    <a:solidFill>
                      <a:prstClr val="white"/>
                    </a:solidFill>
                    <a:cs typeface="Arial" charset="0"/>
                  </a:endParaRPr>
                </a:p>
              </p:txBody>
            </p:sp>
            <p:grpSp>
              <p:nvGrpSpPr>
                <p:cNvPr id="191" name="Group 100"/>
                <p:cNvGrpSpPr>
                  <a:grpSpLocks/>
                </p:cNvGrpSpPr>
                <p:nvPr/>
              </p:nvGrpSpPr>
              <p:grpSpPr bwMode="auto">
                <a:xfrm>
                  <a:off x="4286" y="1434"/>
                  <a:ext cx="726" cy="590"/>
                  <a:chOff x="4241" y="1389"/>
                  <a:chExt cx="635" cy="635"/>
                </a:xfrm>
              </p:grpSpPr>
              <p:sp>
                <p:nvSpPr>
                  <p:cNvPr id="192" name="AutoShape 101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1389"/>
                    <a:ext cx="363" cy="499"/>
                  </a:xfrm>
                  <a:custGeom>
                    <a:avLst/>
                    <a:gdLst>
                      <a:gd name="T0" fmla="*/ 183 w 21600"/>
                      <a:gd name="T1" fmla="*/ 51 h 21600"/>
                      <a:gd name="T2" fmla="*/ 49 w 21600"/>
                      <a:gd name="T3" fmla="*/ 250 h 21600"/>
                      <a:gd name="T4" fmla="*/ 183 w 21600"/>
                      <a:gd name="T5" fmla="*/ 499 h 21600"/>
                      <a:gd name="T6" fmla="*/ 314 w 21600"/>
                      <a:gd name="T7" fmla="*/ 25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58 w 21600"/>
                      <a:gd name="T13" fmla="*/ 2294 h 21600"/>
                      <a:gd name="T14" fmla="*/ 16542 w 21600"/>
                      <a:gd name="T15" fmla="*/ 13679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prstClr val="white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93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4241" y="1434"/>
                    <a:ext cx="635" cy="59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760000"/>
                      </a:gs>
                      <a:gs pos="50000">
                        <a:srgbClr val="FF0000"/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altLang="en-US">
                      <a:solidFill>
                        <a:prstClr val="white"/>
                      </a:solidFill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188" name="Oval 103"/>
              <p:cNvSpPr>
                <a:spLocks noChangeArrowheads="1"/>
              </p:cNvSpPr>
              <p:nvPr/>
            </p:nvSpPr>
            <p:spPr bwMode="auto">
              <a:xfrm rot="-2647712">
                <a:off x="4785" y="1116"/>
                <a:ext cx="181" cy="68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  <p:sp>
            <p:nvSpPr>
              <p:cNvPr id="189" name="Oval 104"/>
              <p:cNvSpPr>
                <a:spLocks noChangeArrowheads="1"/>
              </p:cNvSpPr>
              <p:nvPr/>
            </p:nvSpPr>
            <p:spPr bwMode="auto">
              <a:xfrm rot="3351855" flipH="1">
                <a:off x="4263" y="1139"/>
                <a:ext cx="181" cy="68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white"/>
                  </a:solidFill>
                  <a:cs typeface="Arial" charset="0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5597020" y="441363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r-Cyrl-R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Ако се при одређивању количника јавља остатак који је  0 (нула), онда кажемо да је дјељеник дјељив са дјелиоцем</a:t>
            </a:r>
            <a:endParaRPr lang="en-US" sz="2400" dirty="0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71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5.92593E-6 L 0.29453 0.03194 " pathEditMode="relative" ptsTypes="AA">
                                      <p:cBhvr>
                                        <p:cTn id="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6 L 0.31563 0.04305 " pathEditMode="relative" ptsTypes="AA">
                                      <p:cBhvr>
                                        <p:cTn id="10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2408 L 0.52448 -0.0259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5.xml><?xml version="1.0" encoding="utf-8"?>
<a:theme xmlns:a="http://schemas.openxmlformats.org/drawingml/2006/main" name="2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6.xml><?xml version="1.0" encoding="utf-8"?>
<a:theme xmlns:a="http://schemas.openxmlformats.org/drawingml/2006/main" name="3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7.xml><?xml version="1.0" encoding="utf-8"?>
<a:theme xmlns:a="http://schemas.openxmlformats.org/drawingml/2006/main" name="4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8.xml><?xml version="1.0" encoding="utf-8"?>
<a:theme xmlns:a="http://schemas.openxmlformats.org/drawingml/2006/main" name="5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9.xml><?xml version="1.0" encoding="utf-8"?>
<a:theme xmlns:a="http://schemas.openxmlformats.org/drawingml/2006/main" name="6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427</TotalTime>
  <Words>587</Words>
  <Application>Microsoft Office PowerPoint</Application>
  <PresentationFormat>Widescreen</PresentationFormat>
  <Paragraphs>129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Century Gothic</vt:lpstr>
      <vt:lpstr>Times New Roman</vt:lpstr>
      <vt:lpstr>Wingdings</vt:lpstr>
      <vt:lpstr>Wingdings 3</vt:lpstr>
      <vt:lpstr>Ion</vt:lpstr>
      <vt:lpstr>Office Theme</vt:lpstr>
      <vt:lpstr>1_Office Theme</vt:lpstr>
      <vt:lpstr>1_Ion</vt:lpstr>
      <vt:lpstr>2_Ion</vt:lpstr>
      <vt:lpstr>3_Ion</vt:lpstr>
      <vt:lpstr>4_Ion</vt:lpstr>
      <vt:lpstr>5_Ion</vt:lpstr>
      <vt:lpstr>6_Ion</vt:lpstr>
      <vt:lpstr>PowerPoint Presentation</vt:lpstr>
      <vt:lpstr>ШКОЛСКА ЛЕКТИРА Душан Радовић – Замислите (Разбојник Кађа и принцеза Нађа) </vt:lpstr>
      <vt:lpstr> О писцу: Душан Радовић је био познати српски пјесник, писац, новинар и ТВ-уредник. Рођен је у Нишу, а умро у Београду. Водио је емисије “На слово, на слово”, “Лаку ноћ, децо” и “Смешне речи”. Његова најпознатија дјела су збирке пјесама “Поштована децо”, “Смешне речи”, “Причам ти причу”, “Вукова азбука”, “Зоолошки врт” и многе друге. </vt:lpstr>
      <vt:lpstr>ЗАМИСЛИТЕ</vt:lpstr>
      <vt:lpstr>PowerPoint Presentation</vt:lpstr>
      <vt:lpstr>PowerPoint Presentation</vt:lpstr>
      <vt:lpstr>PowerPoint Presentation</vt:lpstr>
      <vt:lpstr>ДИЈЕЉЕЊЕ СА ОСТАТКОМ</vt:lpstr>
      <vt:lpstr>             1. У великој корпи има 15 јабука. По колико јабука                    треба подијелити у 3 мање корпе?</vt:lpstr>
      <vt:lpstr> 2. Јана и Петар имају 7 бомбона. Желе да их подијеле          тако да свако добије исти број бомбона. Како ће то          урадити? Да ли ће им остати неки бомбон?</vt:lpstr>
      <vt:lpstr> 3. Подијели са 5: </vt:lpstr>
      <vt:lpstr> 4. Израчунај количник и остатак, а затим провјери           тачност:           </vt:lpstr>
      <vt:lpstr>   </vt:lpstr>
      <vt:lpstr>     ЗАДАТАК ЗА САМОСТАЛАН РАД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Jelena</dc:creator>
  <cp:lastModifiedBy>Dragan</cp:lastModifiedBy>
  <cp:revision>21</cp:revision>
  <dcterms:created xsi:type="dcterms:W3CDTF">2020-05-12T07:35:54Z</dcterms:created>
  <dcterms:modified xsi:type="dcterms:W3CDTF">2020-05-29T20:30:52Z</dcterms:modified>
</cp:coreProperties>
</file>