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40" r:id="rId4"/>
  </p:sldMasterIdLst>
  <p:notesMasterIdLst>
    <p:notesMasterId r:id="rId33"/>
  </p:notesMasterIdLst>
  <p:handoutMasterIdLst>
    <p:handoutMasterId r:id="rId34"/>
  </p:handoutMasterIdLst>
  <p:sldIdLst>
    <p:sldId id="256" r:id="rId5"/>
    <p:sldId id="273" r:id="rId6"/>
    <p:sldId id="267" r:id="rId7"/>
    <p:sldId id="274" r:id="rId8"/>
    <p:sldId id="296" r:id="rId9"/>
    <p:sldId id="265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7F17F-570A-40FF-962B-0DA1212791B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7CF2BA-7939-41B4-BA18-B2D4E5F948F1}">
      <dgm:prSet phldrT="[Text]"/>
      <dgm:spPr/>
      <dgm:t>
        <a:bodyPr/>
        <a:lstStyle/>
        <a:p>
          <a:r>
            <a:rPr lang="sr-Cyrl-B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Сунчица </a:t>
          </a:r>
          <a:r>
            <a: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је</a:t>
          </a: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балерина</a:t>
          </a: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58834-1EF4-41FE-9940-DD59BEBD4F4A}" type="parTrans" cxnId="{95B95C88-773D-4801-8CD9-9323487AA2E4}">
      <dgm:prSet/>
      <dgm:spPr/>
      <dgm:t>
        <a:bodyPr/>
        <a:lstStyle/>
        <a:p>
          <a:endParaRPr lang="en-US"/>
        </a:p>
      </dgm:t>
    </dgm:pt>
    <dgm:pt modelId="{4FE74F46-CA66-455A-BBD7-BD8D8B342423}" type="sibTrans" cxnId="{95B95C88-773D-4801-8CD9-9323487AA2E4}">
      <dgm:prSet/>
      <dgm:spPr/>
      <dgm:t>
        <a:bodyPr/>
        <a:lstStyle/>
        <a:p>
          <a:endParaRPr lang="en-US"/>
        </a:p>
      </dgm:t>
    </dgm:pt>
    <dgm:pt modelId="{85B27671-13EB-4C2F-BE39-2CA701956240}">
      <dgm:prSet phldrT="[Text]" custT="1"/>
      <dgm:spPr/>
      <dgm:t>
        <a:bodyPr/>
        <a:lstStyle/>
        <a:p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вршилац радње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6AA59-4892-4D1E-B691-F912D710ED87}" type="parTrans" cxnId="{DE3E810E-7A2D-4DE8-AD85-B0A19BE6AE1F}">
      <dgm:prSet/>
      <dgm:spPr/>
      <dgm:t>
        <a:bodyPr/>
        <a:lstStyle/>
        <a:p>
          <a:endParaRPr lang="en-US"/>
        </a:p>
      </dgm:t>
    </dgm:pt>
    <dgm:pt modelId="{603D2252-5086-4F2E-A80E-10FD15127F96}" type="sibTrans" cxnId="{DE3E810E-7A2D-4DE8-AD85-B0A19BE6AE1F}">
      <dgm:prSet/>
      <dgm:spPr/>
      <dgm:t>
        <a:bodyPr/>
        <a:lstStyle/>
        <a:p>
          <a:endParaRPr lang="en-US"/>
        </a:p>
      </dgm:t>
    </dgm:pt>
    <dgm:pt modelId="{D33B6334-6119-4B2C-A617-7D6D73BD0524}">
      <dgm:prSet phldrT="[Text]" custT="1"/>
      <dgm:spPr/>
      <dgm:t>
        <a:bodyPr/>
        <a:lstStyle/>
        <a:p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носилац особине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F9E8F-F82F-41EE-B4EF-FCB72DEE5334}" type="parTrans" cxnId="{5AB3BA31-6DEE-4E57-A7C3-3B4B33415AF5}">
      <dgm:prSet/>
      <dgm:spPr/>
      <dgm:t>
        <a:bodyPr/>
        <a:lstStyle/>
        <a:p>
          <a:endParaRPr lang="en-US"/>
        </a:p>
      </dgm:t>
    </dgm:pt>
    <dgm:pt modelId="{89620584-E6AF-476D-A1D1-DF2D96B85D90}" type="sibTrans" cxnId="{5AB3BA31-6DEE-4E57-A7C3-3B4B33415AF5}">
      <dgm:prSet/>
      <dgm:spPr/>
      <dgm:t>
        <a:bodyPr/>
        <a:lstStyle/>
        <a:p>
          <a:endParaRPr lang="en-US"/>
        </a:p>
      </dgm:t>
    </dgm:pt>
    <dgm:pt modelId="{B9CAAC78-13C0-4BAE-8930-BB89627F1DFD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граматички</a:t>
          </a:r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субјекат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24C36-FD6E-420C-8B29-EA6217AA8FD3}" type="parTrans" cxnId="{2EC99CAC-CDE1-4ED6-A1AE-3B319F7D0718}">
      <dgm:prSet/>
      <dgm:spPr/>
      <dgm:t>
        <a:bodyPr/>
        <a:lstStyle/>
        <a:p>
          <a:endParaRPr lang="en-US"/>
        </a:p>
      </dgm:t>
    </dgm:pt>
    <dgm:pt modelId="{D03BE205-FB5F-4EFA-83E4-DD3A9F4D1FFC}" type="sibTrans" cxnId="{2EC99CAC-CDE1-4ED6-A1AE-3B319F7D0718}">
      <dgm:prSet/>
      <dgm:spPr/>
      <dgm:t>
        <a:bodyPr/>
        <a:lstStyle/>
        <a:p>
          <a:endParaRPr lang="en-US"/>
        </a:p>
      </dgm:t>
    </dgm:pt>
    <dgm:pt modelId="{3C3E5B33-59B4-44C0-A208-F32A43A351DA}">
      <dgm:prSet phldrT="[Text]"/>
      <dgm:spPr/>
      <dgm:t>
        <a:bodyPr/>
        <a:lstStyle/>
        <a:p>
          <a:r>
            <a:rPr lang="sr-Cyrl-B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Именски дио </a:t>
          </a:r>
          <a:r>
            <a:rPr lang="sr-Cyrl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предиката/</a:t>
          </a:r>
          <a:endParaRPr lang="sr-Cyrl-B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r-Cyrl-B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предикатив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983B6-4B1A-46AF-9D1C-56119C35ABC8}" type="sibTrans" cxnId="{C25FE5AC-39DD-46B3-850B-3939CDB252D0}">
      <dgm:prSet/>
      <dgm:spPr/>
      <dgm:t>
        <a:bodyPr/>
        <a:lstStyle/>
        <a:p>
          <a:endParaRPr lang="en-US"/>
        </a:p>
      </dgm:t>
    </dgm:pt>
    <dgm:pt modelId="{4D753DE8-D2E9-43DC-AAE1-F2FD92A01F7D}" type="parTrans" cxnId="{C25FE5AC-39DD-46B3-850B-3939CDB252D0}">
      <dgm:prSet/>
      <dgm:spPr/>
      <dgm:t>
        <a:bodyPr/>
        <a:lstStyle/>
        <a:p>
          <a:endParaRPr lang="en-US"/>
        </a:p>
      </dgm:t>
    </dgm:pt>
    <dgm:pt modelId="{20082A58-78D7-4090-AF17-EFF9237555D4}" type="pres">
      <dgm:prSet presAssocID="{5C57F17F-570A-40FF-962B-0DA1212791B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5E336-240D-4385-8EEA-641F53C9960A}" type="pres">
      <dgm:prSet presAssocID="{977CF2BA-7939-41B4-BA18-B2D4E5F948F1}" presName="centerShape" presStyleLbl="node0" presStyleIdx="0" presStyleCnt="1" custScaleX="441967"/>
      <dgm:spPr/>
      <dgm:t>
        <a:bodyPr/>
        <a:lstStyle/>
        <a:p>
          <a:endParaRPr lang="en-US"/>
        </a:p>
      </dgm:t>
    </dgm:pt>
    <dgm:pt modelId="{9DE6A9C7-327C-415B-B9A4-8E65411B55E5}" type="pres">
      <dgm:prSet presAssocID="{B856AA59-4892-4D1E-B691-F912D710ED87}" presName="Name9" presStyleLbl="parChTrans1D2" presStyleIdx="0" presStyleCnt="4"/>
      <dgm:spPr/>
      <dgm:t>
        <a:bodyPr/>
        <a:lstStyle/>
        <a:p>
          <a:endParaRPr lang="en-US"/>
        </a:p>
      </dgm:t>
    </dgm:pt>
    <dgm:pt modelId="{A3488053-9052-4941-8629-539336F56E58}" type="pres">
      <dgm:prSet presAssocID="{B856AA59-4892-4D1E-B691-F912D710ED8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8ECEAFB-4DD0-4360-B9ED-4D517FC32925}" type="pres">
      <dgm:prSet presAssocID="{85B27671-13EB-4C2F-BE39-2CA701956240}" presName="node" presStyleLbl="node1" presStyleIdx="0" presStyleCnt="4" custRadScaleRad="187482" custRadScaleInc="-139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DB1D2-61F3-423E-961D-EC2480FEE042}" type="pres">
      <dgm:prSet presAssocID="{4D753DE8-D2E9-43DC-AAE1-F2FD92A01F7D}" presName="Name9" presStyleLbl="parChTrans1D2" presStyleIdx="1" presStyleCnt="4"/>
      <dgm:spPr/>
      <dgm:t>
        <a:bodyPr/>
        <a:lstStyle/>
        <a:p>
          <a:endParaRPr lang="en-US"/>
        </a:p>
      </dgm:t>
    </dgm:pt>
    <dgm:pt modelId="{EDCE15A3-F641-40C2-8D26-BCF31965E176}" type="pres">
      <dgm:prSet presAssocID="{4D753DE8-D2E9-43DC-AAE1-F2FD92A01F7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38AC401-2C58-49DF-8390-3062B72B1953}" type="pres">
      <dgm:prSet presAssocID="{3C3E5B33-59B4-44C0-A208-F32A43A351DA}" presName="node" presStyleLbl="node1" presStyleIdx="1" presStyleCnt="4" custRadScaleRad="212500" custRadScaleInc="43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3441B-6F00-4BB2-A39F-99D9A575A5E9}" type="pres">
      <dgm:prSet presAssocID="{91BF9E8F-F82F-41EE-B4EF-FCB72DEE5334}" presName="Name9" presStyleLbl="parChTrans1D2" presStyleIdx="2" presStyleCnt="4"/>
      <dgm:spPr/>
      <dgm:t>
        <a:bodyPr/>
        <a:lstStyle/>
        <a:p>
          <a:endParaRPr lang="en-US"/>
        </a:p>
      </dgm:t>
    </dgm:pt>
    <dgm:pt modelId="{6259FD28-1788-46A5-A4B1-18E3E340AFDB}" type="pres">
      <dgm:prSet presAssocID="{91BF9E8F-F82F-41EE-B4EF-FCB72DEE533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9E1C0B2-BCFD-4113-BB49-49769676AF78}" type="pres">
      <dgm:prSet presAssocID="{D33B6334-6119-4B2C-A617-7D6D73BD0524}" presName="node" presStyleLbl="node1" presStyleIdx="2" presStyleCnt="4" custRadScaleRad="192019" custRadScaleInc="-262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63C9A-93D6-4DD5-ACEB-35C22D7E88AA}" type="pres">
      <dgm:prSet presAssocID="{D5B24C36-FD6E-420C-8B29-EA6217AA8FD3}" presName="Name9" presStyleLbl="parChTrans1D2" presStyleIdx="3" presStyleCnt="4"/>
      <dgm:spPr/>
      <dgm:t>
        <a:bodyPr/>
        <a:lstStyle/>
        <a:p>
          <a:endParaRPr lang="en-US"/>
        </a:p>
      </dgm:t>
    </dgm:pt>
    <dgm:pt modelId="{22A9B1AF-5DEF-4A39-B893-3C7294DC781F}" type="pres">
      <dgm:prSet presAssocID="{D5B24C36-FD6E-420C-8B29-EA6217AA8FD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95BE338-083E-4861-B00B-1F5206AFA951}" type="pres">
      <dgm:prSet presAssocID="{B9CAAC78-13C0-4BAE-8930-BB89627F1DFD}" presName="node" presStyleLbl="node1" presStyleIdx="3" presStyleCnt="4" custRadScaleRad="183377" custRadScaleInc="-56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9F6B2A-358E-4EFD-A119-D71F9BFA6AB8}" type="presOf" srcId="{3C3E5B33-59B4-44C0-A208-F32A43A351DA}" destId="{438AC401-2C58-49DF-8390-3062B72B1953}" srcOrd="0" destOrd="0" presId="urn:microsoft.com/office/officeart/2005/8/layout/radial1"/>
    <dgm:cxn modelId="{C25FE5AC-39DD-46B3-850B-3939CDB252D0}" srcId="{977CF2BA-7939-41B4-BA18-B2D4E5F948F1}" destId="{3C3E5B33-59B4-44C0-A208-F32A43A351DA}" srcOrd="1" destOrd="0" parTransId="{4D753DE8-D2E9-43DC-AAE1-F2FD92A01F7D}" sibTransId="{AD8983B6-4B1A-46AF-9D1C-56119C35ABC8}"/>
    <dgm:cxn modelId="{19468849-34C4-47F1-AF73-82B62079EADC}" type="presOf" srcId="{D5B24C36-FD6E-420C-8B29-EA6217AA8FD3}" destId="{22A9B1AF-5DEF-4A39-B893-3C7294DC781F}" srcOrd="1" destOrd="0" presId="urn:microsoft.com/office/officeart/2005/8/layout/radial1"/>
    <dgm:cxn modelId="{AA818FEE-6512-43CA-9BAF-02FD082BBED4}" type="presOf" srcId="{91BF9E8F-F82F-41EE-B4EF-FCB72DEE5334}" destId="{2363441B-6F00-4BB2-A39F-99D9A575A5E9}" srcOrd="0" destOrd="0" presId="urn:microsoft.com/office/officeart/2005/8/layout/radial1"/>
    <dgm:cxn modelId="{B82D8AF7-CD2F-45B0-B559-AAFD0C91A401}" type="presOf" srcId="{5C57F17F-570A-40FF-962B-0DA1212791B4}" destId="{20082A58-78D7-4090-AF17-EFF9237555D4}" srcOrd="0" destOrd="0" presId="urn:microsoft.com/office/officeart/2005/8/layout/radial1"/>
    <dgm:cxn modelId="{1D804D0F-E529-4BCA-A21A-9E19CE6D18B4}" type="presOf" srcId="{B856AA59-4892-4D1E-B691-F912D710ED87}" destId="{9DE6A9C7-327C-415B-B9A4-8E65411B55E5}" srcOrd="0" destOrd="0" presId="urn:microsoft.com/office/officeart/2005/8/layout/radial1"/>
    <dgm:cxn modelId="{060B10DE-4A13-46AD-AE61-D4F565AF4DEB}" type="presOf" srcId="{B856AA59-4892-4D1E-B691-F912D710ED87}" destId="{A3488053-9052-4941-8629-539336F56E58}" srcOrd="1" destOrd="0" presId="urn:microsoft.com/office/officeart/2005/8/layout/radial1"/>
    <dgm:cxn modelId="{95B95C88-773D-4801-8CD9-9323487AA2E4}" srcId="{5C57F17F-570A-40FF-962B-0DA1212791B4}" destId="{977CF2BA-7939-41B4-BA18-B2D4E5F948F1}" srcOrd="0" destOrd="0" parTransId="{45C58834-1EF4-41FE-9940-DD59BEBD4F4A}" sibTransId="{4FE74F46-CA66-455A-BBD7-BD8D8B342423}"/>
    <dgm:cxn modelId="{5AB3BA31-6DEE-4E57-A7C3-3B4B33415AF5}" srcId="{977CF2BA-7939-41B4-BA18-B2D4E5F948F1}" destId="{D33B6334-6119-4B2C-A617-7D6D73BD0524}" srcOrd="2" destOrd="0" parTransId="{91BF9E8F-F82F-41EE-B4EF-FCB72DEE5334}" sibTransId="{89620584-E6AF-476D-A1D1-DF2D96B85D90}"/>
    <dgm:cxn modelId="{01BF8786-41A3-4CE5-AA3A-5F3FE5A4ABEC}" type="presOf" srcId="{D5B24C36-FD6E-420C-8B29-EA6217AA8FD3}" destId="{8FA63C9A-93D6-4DD5-ACEB-35C22D7E88AA}" srcOrd="0" destOrd="0" presId="urn:microsoft.com/office/officeart/2005/8/layout/radial1"/>
    <dgm:cxn modelId="{09E0D488-CD36-47EA-8CFB-5CDD53E71361}" type="presOf" srcId="{B9CAAC78-13C0-4BAE-8930-BB89627F1DFD}" destId="{495BE338-083E-4861-B00B-1F5206AFA951}" srcOrd="0" destOrd="0" presId="urn:microsoft.com/office/officeart/2005/8/layout/radial1"/>
    <dgm:cxn modelId="{7645E8A6-EBA1-4B00-8609-30AEDE5B3BB1}" type="presOf" srcId="{D33B6334-6119-4B2C-A617-7D6D73BD0524}" destId="{99E1C0B2-BCFD-4113-BB49-49769676AF78}" srcOrd="0" destOrd="0" presId="urn:microsoft.com/office/officeart/2005/8/layout/radial1"/>
    <dgm:cxn modelId="{427C767C-253B-4580-9763-AAA779D7FBDA}" type="presOf" srcId="{4D753DE8-D2E9-43DC-AAE1-F2FD92A01F7D}" destId="{0FBDB1D2-61F3-423E-961D-EC2480FEE042}" srcOrd="0" destOrd="0" presId="urn:microsoft.com/office/officeart/2005/8/layout/radial1"/>
    <dgm:cxn modelId="{B83A5973-D10C-442A-B1C4-B1ABB949E036}" type="presOf" srcId="{91BF9E8F-F82F-41EE-B4EF-FCB72DEE5334}" destId="{6259FD28-1788-46A5-A4B1-18E3E340AFDB}" srcOrd="1" destOrd="0" presId="urn:microsoft.com/office/officeart/2005/8/layout/radial1"/>
    <dgm:cxn modelId="{0C446612-AD77-48C0-8AB7-6DB90F2164D3}" type="presOf" srcId="{4D753DE8-D2E9-43DC-AAE1-F2FD92A01F7D}" destId="{EDCE15A3-F641-40C2-8D26-BCF31965E176}" srcOrd="1" destOrd="0" presId="urn:microsoft.com/office/officeart/2005/8/layout/radial1"/>
    <dgm:cxn modelId="{4AD8EBBD-6C7C-422C-BA23-F530EA82D33B}" type="presOf" srcId="{85B27671-13EB-4C2F-BE39-2CA701956240}" destId="{48ECEAFB-4DD0-4360-B9ED-4D517FC32925}" srcOrd="0" destOrd="0" presId="urn:microsoft.com/office/officeart/2005/8/layout/radial1"/>
    <dgm:cxn modelId="{DE3E810E-7A2D-4DE8-AD85-B0A19BE6AE1F}" srcId="{977CF2BA-7939-41B4-BA18-B2D4E5F948F1}" destId="{85B27671-13EB-4C2F-BE39-2CA701956240}" srcOrd="0" destOrd="0" parTransId="{B856AA59-4892-4D1E-B691-F912D710ED87}" sibTransId="{603D2252-5086-4F2E-A80E-10FD15127F96}"/>
    <dgm:cxn modelId="{919FF00A-9456-46C4-BB41-C8AB9A955434}" type="presOf" srcId="{977CF2BA-7939-41B4-BA18-B2D4E5F948F1}" destId="{2D05E336-240D-4385-8EEA-641F53C9960A}" srcOrd="0" destOrd="0" presId="urn:microsoft.com/office/officeart/2005/8/layout/radial1"/>
    <dgm:cxn modelId="{2EC99CAC-CDE1-4ED6-A1AE-3B319F7D0718}" srcId="{977CF2BA-7939-41B4-BA18-B2D4E5F948F1}" destId="{B9CAAC78-13C0-4BAE-8930-BB89627F1DFD}" srcOrd="3" destOrd="0" parTransId="{D5B24C36-FD6E-420C-8B29-EA6217AA8FD3}" sibTransId="{D03BE205-FB5F-4EFA-83E4-DD3A9F4D1FFC}"/>
    <dgm:cxn modelId="{EBDA2D35-60B4-4EDC-8AC9-FA884E6D65D6}" type="presParOf" srcId="{20082A58-78D7-4090-AF17-EFF9237555D4}" destId="{2D05E336-240D-4385-8EEA-641F53C9960A}" srcOrd="0" destOrd="0" presId="urn:microsoft.com/office/officeart/2005/8/layout/radial1"/>
    <dgm:cxn modelId="{D55861B9-02FB-4727-BAE2-462AF4CE9BAE}" type="presParOf" srcId="{20082A58-78D7-4090-AF17-EFF9237555D4}" destId="{9DE6A9C7-327C-415B-B9A4-8E65411B55E5}" srcOrd="1" destOrd="0" presId="urn:microsoft.com/office/officeart/2005/8/layout/radial1"/>
    <dgm:cxn modelId="{37BD1560-032E-4A06-83E7-94BDE7508614}" type="presParOf" srcId="{9DE6A9C7-327C-415B-B9A4-8E65411B55E5}" destId="{A3488053-9052-4941-8629-539336F56E58}" srcOrd="0" destOrd="0" presId="urn:microsoft.com/office/officeart/2005/8/layout/radial1"/>
    <dgm:cxn modelId="{07B1840A-B5BE-478C-9E93-CCF0A272357D}" type="presParOf" srcId="{20082A58-78D7-4090-AF17-EFF9237555D4}" destId="{48ECEAFB-4DD0-4360-B9ED-4D517FC32925}" srcOrd="2" destOrd="0" presId="urn:microsoft.com/office/officeart/2005/8/layout/radial1"/>
    <dgm:cxn modelId="{5E9E7248-A10D-4CEB-9A7F-4DC76ABBABEB}" type="presParOf" srcId="{20082A58-78D7-4090-AF17-EFF9237555D4}" destId="{0FBDB1D2-61F3-423E-961D-EC2480FEE042}" srcOrd="3" destOrd="0" presId="urn:microsoft.com/office/officeart/2005/8/layout/radial1"/>
    <dgm:cxn modelId="{4E02A68F-6695-4F65-B17D-65A3E704A661}" type="presParOf" srcId="{0FBDB1D2-61F3-423E-961D-EC2480FEE042}" destId="{EDCE15A3-F641-40C2-8D26-BCF31965E176}" srcOrd="0" destOrd="0" presId="urn:microsoft.com/office/officeart/2005/8/layout/radial1"/>
    <dgm:cxn modelId="{028AFA64-73CF-4103-9DC9-102308183C79}" type="presParOf" srcId="{20082A58-78D7-4090-AF17-EFF9237555D4}" destId="{438AC401-2C58-49DF-8390-3062B72B1953}" srcOrd="4" destOrd="0" presId="urn:microsoft.com/office/officeart/2005/8/layout/radial1"/>
    <dgm:cxn modelId="{EBCE2DD0-90B3-4E13-BB06-9BDEE8DBC5A5}" type="presParOf" srcId="{20082A58-78D7-4090-AF17-EFF9237555D4}" destId="{2363441B-6F00-4BB2-A39F-99D9A575A5E9}" srcOrd="5" destOrd="0" presId="urn:microsoft.com/office/officeart/2005/8/layout/radial1"/>
    <dgm:cxn modelId="{F0922ECF-DCF5-4379-A049-A26A1A5A0685}" type="presParOf" srcId="{2363441B-6F00-4BB2-A39F-99D9A575A5E9}" destId="{6259FD28-1788-46A5-A4B1-18E3E340AFDB}" srcOrd="0" destOrd="0" presId="urn:microsoft.com/office/officeart/2005/8/layout/radial1"/>
    <dgm:cxn modelId="{BDF7EDF7-356B-4FBE-9748-787BD5164194}" type="presParOf" srcId="{20082A58-78D7-4090-AF17-EFF9237555D4}" destId="{99E1C0B2-BCFD-4113-BB49-49769676AF78}" srcOrd="6" destOrd="0" presId="urn:microsoft.com/office/officeart/2005/8/layout/radial1"/>
    <dgm:cxn modelId="{555941A3-D3AB-448E-A4DA-CFC92AEA81EF}" type="presParOf" srcId="{20082A58-78D7-4090-AF17-EFF9237555D4}" destId="{8FA63C9A-93D6-4DD5-ACEB-35C22D7E88AA}" srcOrd="7" destOrd="0" presId="urn:microsoft.com/office/officeart/2005/8/layout/radial1"/>
    <dgm:cxn modelId="{B747AA29-E1B9-462F-8A9C-57FA1A0676CA}" type="presParOf" srcId="{8FA63C9A-93D6-4DD5-ACEB-35C22D7E88AA}" destId="{22A9B1AF-5DEF-4A39-B893-3C7294DC781F}" srcOrd="0" destOrd="0" presId="urn:microsoft.com/office/officeart/2005/8/layout/radial1"/>
    <dgm:cxn modelId="{885D008F-F41A-40D3-B3F2-A08D264ED6CA}" type="presParOf" srcId="{20082A58-78D7-4090-AF17-EFF9237555D4}" destId="{495BE338-083E-4861-B00B-1F5206AFA95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4C556-66E5-48B5-A5C9-B3A7248D1EB0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06DB5-0418-4EF6-A675-DDD07D50D04C}">
      <dgm:prSet phldrT="[Text]" custT="1"/>
      <dgm:spPr/>
      <dgm:t>
        <a:bodyPr/>
        <a:lstStyle/>
        <a:p>
          <a:r>
            <a: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 ЈЕ ЗАВИСНИ ПАДЕЖ.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68EB82-DB73-41EE-B068-6F1DC3295BFF}" type="parTrans" cxnId="{12920559-FC94-42EB-A1A5-BBADAB897C0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EE8DC42A-CAA0-4E6D-9381-35212FAFA78F}" type="sibTrans" cxnId="{12920559-FC94-42EB-A1A5-BBADAB897C00}">
      <dgm:prSet/>
      <dgm:spPr/>
      <dgm:t>
        <a:bodyPr/>
        <a:lstStyle/>
        <a:p>
          <a:endParaRPr lang="en-US"/>
        </a:p>
      </dgm:t>
    </dgm:pt>
    <dgm:pt modelId="{3E5B8616-0EDC-43E7-8AAE-17D34FDEE2B8}">
      <dgm:prSet phldrT="[Text]" custT="1"/>
      <dgm:spPr/>
      <dgm:t>
        <a:bodyPr/>
        <a:lstStyle/>
        <a:p>
          <a:pPr algn="ctr"/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/од, до, изнад, испод, због/ ИЛИ БЕЗ ЊИХ.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B2BE6-DE8B-4896-B413-3016F55561B4}" type="parTrans" cxnId="{3535CD35-2F8B-4E0C-917B-BD335A0170D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9E05CE3E-8F4F-4DE8-9691-0A85751C8313}" type="sibTrans" cxnId="{3535CD35-2F8B-4E0C-917B-BD335A0170DF}">
      <dgm:prSet/>
      <dgm:spPr/>
      <dgm:t>
        <a:bodyPr/>
        <a:lstStyle/>
        <a:p>
          <a:endParaRPr lang="en-US"/>
        </a:p>
      </dgm:t>
    </dgm:pt>
    <dgm:pt modelId="{286200BF-1507-42DA-B3EC-0F9EE766C0F2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sr-Cyrl-B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ПОСЕСИВНО, ДИОНО, МЈЕСНО, ВРЕМЕНСКО, УЗРОЧНО ...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F5BB5-94AA-4230-B9FE-537205ABEFA7}" type="parTrans" cxnId="{ADA027EF-F068-4E21-AE82-7FA33D003D3A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634001D3-8961-43D5-9485-0220105C38E9}" type="sibTrans" cxnId="{ADA027EF-F068-4E21-AE82-7FA33D003D3A}">
      <dgm:prSet/>
      <dgm:spPr/>
      <dgm:t>
        <a:bodyPr/>
        <a:lstStyle/>
        <a:p>
          <a:endParaRPr lang="en-US"/>
        </a:p>
      </dgm:t>
    </dgm:pt>
    <dgm:pt modelId="{E34BAA32-1B5C-45CC-B7D3-FC40D5070977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</a:t>
          </a:r>
        </a:p>
        <a:p>
          <a:r>
            <a: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КОГА, ЧЕГА?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FEAD0-EF34-459B-A298-A0FBAF25A945}" type="sibTrans" cxnId="{EFE6B0DE-3A41-4D1D-BC47-0823F124E332}">
      <dgm:prSet/>
      <dgm:spPr/>
      <dgm:t>
        <a:bodyPr/>
        <a:lstStyle/>
        <a:p>
          <a:endParaRPr lang="en-US"/>
        </a:p>
      </dgm:t>
    </dgm:pt>
    <dgm:pt modelId="{6F8CD1BF-272D-4FB3-80BF-5BA75FAD790F}" type="parTrans" cxnId="{EFE6B0DE-3A41-4D1D-BC47-0823F124E332}">
      <dgm:prSet/>
      <dgm:spPr/>
      <dgm:t>
        <a:bodyPr/>
        <a:lstStyle/>
        <a:p>
          <a:endParaRPr lang="en-US"/>
        </a:p>
      </dgm:t>
    </dgm:pt>
    <dgm:pt modelId="{5D8775DA-2567-4BC8-BC95-4A0E65F5EB9C}" type="pres">
      <dgm:prSet presAssocID="{5C44C556-66E5-48B5-A5C9-B3A7248D1E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ACDAFC-6AD8-46BF-91B9-2B053DF33383}" type="pres">
      <dgm:prSet presAssocID="{E34BAA32-1B5C-45CC-B7D3-FC40D5070977}" presName="hierRoot1" presStyleCnt="0">
        <dgm:presLayoutVars>
          <dgm:hierBranch val="init"/>
        </dgm:presLayoutVars>
      </dgm:prSet>
      <dgm:spPr/>
    </dgm:pt>
    <dgm:pt modelId="{6B32CF87-DCDB-4024-B029-EEC5FA292C36}" type="pres">
      <dgm:prSet presAssocID="{E34BAA32-1B5C-45CC-B7D3-FC40D5070977}" presName="rootComposite1" presStyleCnt="0"/>
      <dgm:spPr/>
    </dgm:pt>
    <dgm:pt modelId="{272037B3-0DF2-498D-9885-7D50C5A42FDF}" type="pres">
      <dgm:prSet presAssocID="{E34BAA32-1B5C-45CC-B7D3-FC40D50709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BD00F6-6F53-4482-A9A4-D8690E33CBBB}" type="pres">
      <dgm:prSet presAssocID="{E34BAA32-1B5C-45CC-B7D3-FC40D50709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BF7A5D-6B43-478F-B548-D0B199A5A64E}" type="pres">
      <dgm:prSet presAssocID="{E34BAA32-1B5C-45CC-B7D3-FC40D5070977}" presName="hierChild2" presStyleCnt="0"/>
      <dgm:spPr/>
    </dgm:pt>
    <dgm:pt modelId="{5F1BB572-72D9-4E4D-869D-45D121CEAD53}" type="pres">
      <dgm:prSet presAssocID="{9668EB82-DB73-41EE-B068-6F1DC3295BFF}" presName="Name64" presStyleLbl="parChTrans1D2" presStyleIdx="0" presStyleCnt="3"/>
      <dgm:spPr/>
      <dgm:t>
        <a:bodyPr/>
        <a:lstStyle/>
        <a:p>
          <a:endParaRPr lang="en-US"/>
        </a:p>
      </dgm:t>
    </dgm:pt>
    <dgm:pt modelId="{17EFF2B3-7577-49AE-9730-A85C5EC089BD}" type="pres">
      <dgm:prSet presAssocID="{AD606DB5-0418-4EF6-A675-DDD07D50D04C}" presName="hierRoot2" presStyleCnt="0">
        <dgm:presLayoutVars>
          <dgm:hierBranch val="init"/>
        </dgm:presLayoutVars>
      </dgm:prSet>
      <dgm:spPr/>
    </dgm:pt>
    <dgm:pt modelId="{B02822AA-C54B-4A7F-A3E0-09495A1ABC60}" type="pres">
      <dgm:prSet presAssocID="{AD606DB5-0418-4EF6-A675-DDD07D50D04C}" presName="rootComposite" presStyleCnt="0"/>
      <dgm:spPr/>
    </dgm:pt>
    <dgm:pt modelId="{FDBD725C-285A-4579-AFF6-A6E46592A3EE}" type="pres">
      <dgm:prSet presAssocID="{AD606DB5-0418-4EF6-A675-DDD07D50D04C}" presName="rootText" presStyleLbl="node2" presStyleIdx="0" presStyleCnt="3" custLinFactNeighborX="668" custLinFactNeighborY="-44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9EBE-4B25-4FF9-A306-02B36B1E55B6}" type="pres">
      <dgm:prSet presAssocID="{AD606DB5-0418-4EF6-A675-DDD07D50D04C}" presName="rootConnector" presStyleLbl="node2" presStyleIdx="0" presStyleCnt="3"/>
      <dgm:spPr/>
      <dgm:t>
        <a:bodyPr/>
        <a:lstStyle/>
        <a:p>
          <a:endParaRPr lang="en-US"/>
        </a:p>
      </dgm:t>
    </dgm:pt>
    <dgm:pt modelId="{D1531482-1CE0-4D3E-98B0-E281C7A9F672}" type="pres">
      <dgm:prSet presAssocID="{AD606DB5-0418-4EF6-A675-DDD07D50D04C}" presName="hierChild4" presStyleCnt="0"/>
      <dgm:spPr/>
    </dgm:pt>
    <dgm:pt modelId="{F31F2691-8517-4D08-A390-E6EDA72E153C}" type="pres">
      <dgm:prSet presAssocID="{AD606DB5-0418-4EF6-A675-DDD07D50D04C}" presName="hierChild5" presStyleCnt="0"/>
      <dgm:spPr/>
    </dgm:pt>
    <dgm:pt modelId="{DDCD70EB-D31D-4732-9DDD-455DE516D942}" type="pres">
      <dgm:prSet presAssocID="{D41B2BE6-DE8B-4896-B413-3016F55561B4}" presName="Name64" presStyleLbl="parChTrans1D2" presStyleIdx="1" presStyleCnt="3"/>
      <dgm:spPr/>
      <dgm:t>
        <a:bodyPr/>
        <a:lstStyle/>
        <a:p>
          <a:endParaRPr lang="en-US"/>
        </a:p>
      </dgm:t>
    </dgm:pt>
    <dgm:pt modelId="{3FD0FCA7-D457-4B50-AE7D-E134E82EAAF5}" type="pres">
      <dgm:prSet presAssocID="{3E5B8616-0EDC-43E7-8AAE-17D34FDEE2B8}" presName="hierRoot2" presStyleCnt="0">
        <dgm:presLayoutVars>
          <dgm:hierBranch val="init"/>
        </dgm:presLayoutVars>
      </dgm:prSet>
      <dgm:spPr/>
    </dgm:pt>
    <dgm:pt modelId="{E6275A64-E856-4DF6-B876-5CA4468C0968}" type="pres">
      <dgm:prSet presAssocID="{3E5B8616-0EDC-43E7-8AAE-17D34FDEE2B8}" presName="rootComposite" presStyleCnt="0"/>
      <dgm:spPr/>
    </dgm:pt>
    <dgm:pt modelId="{23959469-4E8F-4F99-996B-39608D06FA96}" type="pres">
      <dgm:prSet presAssocID="{3E5B8616-0EDC-43E7-8AAE-17D34FDEE2B8}" presName="rootText" presStyleLbl="node2" presStyleIdx="1" presStyleCnt="3" custLinFactNeighborX="668" custLinFactNeighborY="-63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C2F0D-BD7D-4050-AB10-167FEC167E3D}" type="pres">
      <dgm:prSet presAssocID="{3E5B8616-0EDC-43E7-8AAE-17D34FDEE2B8}" presName="rootConnector" presStyleLbl="node2" presStyleIdx="1" presStyleCnt="3"/>
      <dgm:spPr/>
      <dgm:t>
        <a:bodyPr/>
        <a:lstStyle/>
        <a:p>
          <a:endParaRPr lang="en-US"/>
        </a:p>
      </dgm:t>
    </dgm:pt>
    <dgm:pt modelId="{8ED544FB-8F46-41F0-85D0-14E10C566FB7}" type="pres">
      <dgm:prSet presAssocID="{3E5B8616-0EDC-43E7-8AAE-17D34FDEE2B8}" presName="hierChild4" presStyleCnt="0"/>
      <dgm:spPr/>
    </dgm:pt>
    <dgm:pt modelId="{665879AE-B341-4398-9C02-B879E0E67AD3}" type="pres">
      <dgm:prSet presAssocID="{3E5B8616-0EDC-43E7-8AAE-17D34FDEE2B8}" presName="hierChild5" presStyleCnt="0"/>
      <dgm:spPr/>
    </dgm:pt>
    <dgm:pt modelId="{D2BDAF6E-4100-4469-97B6-3556285B7AD3}" type="pres">
      <dgm:prSet presAssocID="{BD7F5BB5-94AA-4230-B9FE-537205ABEFA7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C7D1FB0-5CD9-4E01-BEA7-95D82DA09DD1}" type="pres">
      <dgm:prSet presAssocID="{286200BF-1507-42DA-B3EC-0F9EE766C0F2}" presName="hierRoot2" presStyleCnt="0">
        <dgm:presLayoutVars>
          <dgm:hierBranch val="init"/>
        </dgm:presLayoutVars>
      </dgm:prSet>
      <dgm:spPr/>
    </dgm:pt>
    <dgm:pt modelId="{BF6B902A-BAA5-4FA8-A3B0-4F0B2DE943B1}" type="pres">
      <dgm:prSet presAssocID="{286200BF-1507-42DA-B3EC-0F9EE766C0F2}" presName="rootComposite" presStyleCnt="0"/>
      <dgm:spPr/>
    </dgm:pt>
    <dgm:pt modelId="{DC75C4DA-DF17-4B2A-A547-C206EB821321}" type="pres">
      <dgm:prSet presAssocID="{286200BF-1507-42DA-B3EC-0F9EE766C0F2}" presName="rootText" presStyleLbl="node2" presStyleIdx="2" presStyleCnt="3" custLinFactNeighborX="-502" custLinFactNeighborY="-86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2A50D-A1BE-4935-9A9B-E4EEFB27CB59}" type="pres">
      <dgm:prSet presAssocID="{286200BF-1507-42DA-B3EC-0F9EE766C0F2}" presName="rootConnector" presStyleLbl="node2" presStyleIdx="2" presStyleCnt="3"/>
      <dgm:spPr/>
      <dgm:t>
        <a:bodyPr/>
        <a:lstStyle/>
        <a:p>
          <a:endParaRPr lang="en-US"/>
        </a:p>
      </dgm:t>
    </dgm:pt>
    <dgm:pt modelId="{00B12F7E-CE44-46E5-8925-340B1B180D4A}" type="pres">
      <dgm:prSet presAssocID="{286200BF-1507-42DA-B3EC-0F9EE766C0F2}" presName="hierChild4" presStyleCnt="0"/>
      <dgm:spPr/>
    </dgm:pt>
    <dgm:pt modelId="{D5FC9111-8977-4A91-89AD-5FA047FB3A80}" type="pres">
      <dgm:prSet presAssocID="{286200BF-1507-42DA-B3EC-0F9EE766C0F2}" presName="hierChild5" presStyleCnt="0"/>
      <dgm:spPr/>
    </dgm:pt>
    <dgm:pt modelId="{7781BD02-50BF-48FF-AAC5-8353F5C1A0B0}" type="pres">
      <dgm:prSet presAssocID="{E34BAA32-1B5C-45CC-B7D3-FC40D5070977}" presName="hierChild3" presStyleCnt="0"/>
      <dgm:spPr/>
    </dgm:pt>
  </dgm:ptLst>
  <dgm:cxnLst>
    <dgm:cxn modelId="{ADA027EF-F068-4E21-AE82-7FA33D003D3A}" srcId="{E34BAA32-1B5C-45CC-B7D3-FC40D5070977}" destId="{286200BF-1507-42DA-B3EC-0F9EE766C0F2}" srcOrd="2" destOrd="0" parTransId="{BD7F5BB5-94AA-4230-B9FE-537205ABEFA7}" sibTransId="{634001D3-8961-43D5-9485-0220105C38E9}"/>
    <dgm:cxn modelId="{12920559-FC94-42EB-A1A5-BBADAB897C00}" srcId="{E34BAA32-1B5C-45CC-B7D3-FC40D5070977}" destId="{AD606DB5-0418-4EF6-A675-DDD07D50D04C}" srcOrd="0" destOrd="0" parTransId="{9668EB82-DB73-41EE-B068-6F1DC3295BFF}" sibTransId="{EE8DC42A-CAA0-4E6D-9381-35212FAFA78F}"/>
    <dgm:cxn modelId="{D0F9C0BA-EAA0-41E5-8A71-54549AA137F9}" type="presOf" srcId="{BD7F5BB5-94AA-4230-B9FE-537205ABEFA7}" destId="{D2BDAF6E-4100-4469-97B6-3556285B7AD3}" srcOrd="0" destOrd="0" presId="urn:microsoft.com/office/officeart/2009/3/layout/HorizontalOrganizationChart"/>
    <dgm:cxn modelId="{2FF8E801-5EF1-49A9-864F-CD1D31D15328}" type="presOf" srcId="{286200BF-1507-42DA-B3EC-0F9EE766C0F2}" destId="{DC75C4DA-DF17-4B2A-A547-C206EB821321}" srcOrd="0" destOrd="0" presId="urn:microsoft.com/office/officeart/2009/3/layout/HorizontalOrganizationChart"/>
    <dgm:cxn modelId="{3535CD35-2F8B-4E0C-917B-BD335A0170DF}" srcId="{E34BAA32-1B5C-45CC-B7D3-FC40D5070977}" destId="{3E5B8616-0EDC-43E7-8AAE-17D34FDEE2B8}" srcOrd="1" destOrd="0" parTransId="{D41B2BE6-DE8B-4896-B413-3016F55561B4}" sibTransId="{9E05CE3E-8F4F-4DE8-9691-0A85751C8313}"/>
    <dgm:cxn modelId="{ABD3B510-3C3E-4B3D-892A-AA19CFE3B7F4}" type="presOf" srcId="{E34BAA32-1B5C-45CC-B7D3-FC40D5070977}" destId="{AABD00F6-6F53-4482-A9A4-D8690E33CBBB}" srcOrd="1" destOrd="0" presId="urn:microsoft.com/office/officeart/2009/3/layout/HorizontalOrganizationChart"/>
    <dgm:cxn modelId="{60549B2F-7100-4C9A-9BF9-C457BEE52C79}" type="presOf" srcId="{D41B2BE6-DE8B-4896-B413-3016F55561B4}" destId="{DDCD70EB-D31D-4732-9DDD-455DE516D942}" srcOrd="0" destOrd="0" presId="urn:microsoft.com/office/officeart/2009/3/layout/HorizontalOrganizationChart"/>
    <dgm:cxn modelId="{749B2A80-481B-4C20-AE98-4CD0CAD26520}" type="presOf" srcId="{E34BAA32-1B5C-45CC-B7D3-FC40D5070977}" destId="{272037B3-0DF2-498D-9885-7D50C5A42FDF}" srcOrd="0" destOrd="0" presId="urn:microsoft.com/office/officeart/2009/3/layout/HorizontalOrganizationChart"/>
    <dgm:cxn modelId="{934CF39B-13E7-4197-82A0-BA965F10EA01}" type="presOf" srcId="{5C44C556-66E5-48B5-A5C9-B3A7248D1EB0}" destId="{5D8775DA-2567-4BC8-BC95-4A0E65F5EB9C}" srcOrd="0" destOrd="0" presId="urn:microsoft.com/office/officeart/2009/3/layout/HorizontalOrganizationChart"/>
    <dgm:cxn modelId="{EFE6B0DE-3A41-4D1D-BC47-0823F124E332}" srcId="{5C44C556-66E5-48B5-A5C9-B3A7248D1EB0}" destId="{E34BAA32-1B5C-45CC-B7D3-FC40D5070977}" srcOrd="0" destOrd="0" parTransId="{6F8CD1BF-272D-4FB3-80BF-5BA75FAD790F}" sibTransId="{579FEAD0-EF34-459B-A298-A0FBAF25A945}"/>
    <dgm:cxn modelId="{1F2999D4-708E-4454-9884-D6E6EA62ED23}" type="presOf" srcId="{3E5B8616-0EDC-43E7-8AAE-17D34FDEE2B8}" destId="{C18C2F0D-BD7D-4050-AB10-167FEC167E3D}" srcOrd="1" destOrd="0" presId="urn:microsoft.com/office/officeart/2009/3/layout/HorizontalOrganizationChart"/>
    <dgm:cxn modelId="{96D7EF1A-8A97-49BD-A8B7-544504B09525}" type="presOf" srcId="{286200BF-1507-42DA-B3EC-0F9EE766C0F2}" destId="{AED2A50D-A1BE-4935-9A9B-E4EEFB27CB59}" srcOrd="1" destOrd="0" presId="urn:microsoft.com/office/officeart/2009/3/layout/HorizontalOrganizationChart"/>
    <dgm:cxn modelId="{C441A547-BD09-46EB-93BF-F91697805002}" type="presOf" srcId="{AD606DB5-0418-4EF6-A675-DDD07D50D04C}" destId="{FDBD725C-285A-4579-AFF6-A6E46592A3EE}" srcOrd="0" destOrd="0" presId="urn:microsoft.com/office/officeart/2009/3/layout/HorizontalOrganizationChart"/>
    <dgm:cxn modelId="{9EE93D00-8208-4BFF-8A48-F9522B5F29EC}" type="presOf" srcId="{AD606DB5-0418-4EF6-A675-DDD07D50D04C}" destId="{02499EBE-4B25-4FF9-A306-02B36B1E55B6}" srcOrd="1" destOrd="0" presId="urn:microsoft.com/office/officeart/2009/3/layout/HorizontalOrganizationChart"/>
    <dgm:cxn modelId="{5F4B7175-E846-4ACF-A569-2336DC2C22E5}" type="presOf" srcId="{3E5B8616-0EDC-43E7-8AAE-17D34FDEE2B8}" destId="{23959469-4E8F-4F99-996B-39608D06FA96}" srcOrd="0" destOrd="0" presId="urn:microsoft.com/office/officeart/2009/3/layout/HorizontalOrganizationChart"/>
    <dgm:cxn modelId="{B5E4F5D7-6B38-4E69-A1FF-3A801640A4B2}" type="presOf" srcId="{9668EB82-DB73-41EE-B068-6F1DC3295BFF}" destId="{5F1BB572-72D9-4E4D-869D-45D121CEAD53}" srcOrd="0" destOrd="0" presId="urn:microsoft.com/office/officeart/2009/3/layout/HorizontalOrganizationChart"/>
    <dgm:cxn modelId="{06C61DAB-F92D-4027-B72E-2C2879A77979}" type="presParOf" srcId="{5D8775DA-2567-4BC8-BC95-4A0E65F5EB9C}" destId="{AFACDAFC-6AD8-46BF-91B9-2B053DF33383}" srcOrd="0" destOrd="0" presId="urn:microsoft.com/office/officeart/2009/3/layout/HorizontalOrganizationChart"/>
    <dgm:cxn modelId="{5FCD7C89-3BE6-486B-88FD-A1ADC9D62837}" type="presParOf" srcId="{AFACDAFC-6AD8-46BF-91B9-2B053DF33383}" destId="{6B32CF87-DCDB-4024-B029-EEC5FA292C36}" srcOrd="0" destOrd="0" presId="urn:microsoft.com/office/officeart/2009/3/layout/HorizontalOrganizationChart"/>
    <dgm:cxn modelId="{7504ADB7-AECD-4049-8A06-F93CEE5E5905}" type="presParOf" srcId="{6B32CF87-DCDB-4024-B029-EEC5FA292C36}" destId="{272037B3-0DF2-498D-9885-7D50C5A42FDF}" srcOrd="0" destOrd="0" presId="urn:microsoft.com/office/officeart/2009/3/layout/HorizontalOrganizationChart"/>
    <dgm:cxn modelId="{569DB285-D918-4B1B-9456-33A2CF692FE2}" type="presParOf" srcId="{6B32CF87-DCDB-4024-B029-EEC5FA292C36}" destId="{AABD00F6-6F53-4482-A9A4-D8690E33CBBB}" srcOrd="1" destOrd="0" presId="urn:microsoft.com/office/officeart/2009/3/layout/HorizontalOrganizationChart"/>
    <dgm:cxn modelId="{1C43478F-B1E0-4598-A316-0EC99005F105}" type="presParOf" srcId="{AFACDAFC-6AD8-46BF-91B9-2B053DF33383}" destId="{32BF7A5D-6B43-478F-B548-D0B199A5A64E}" srcOrd="1" destOrd="0" presId="urn:microsoft.com/office/officeart/2009/3/layout/HorizontalOrganizationChart"/>
    <dgm:cxn modelId="{340E6A33-9149-4687-934A-CCACC1536E5A}" type="presParOf" srcId="{32BF7A5D-6B43-478F-B548-D0B199A5A64E}" destId="{5F1BB572-72D9-4E4D-869D-45D121CEAD53}" srcOrd="0" destOrd="0" presId="urn:microsoft.com/office/officeart/2009/3/layout/HorizontalOrganizationChart"/>
    <dgm:cxn modelId="{D715AA0A-4FA2-493B-866D-A860494E63C4}" type="presParOf" srcId="{32BF7A5D-6B43-478F-B548-D0B199A5A64E}" destId="{17EFF2B3-7577-49AE-9730-A85C5EC089BD}" srcOrd="1" destOrd="0" presId="urn:microsoft.com/office/officeart/2009/3/layout/HorizontalOrganizationChart"/>
    <dgm:cxn modelId="{84162B8E-744F-49A4-A44D-9B10C7AD325B}" type="presParOf" srcId="{17EFF2B3-7577-49AE-9730-A85C5EC089BD}" destId="{B02822AA-C54B-4A7F-A3E0-09495A1ABC60}" srcOrd="0" destOrd="0" presId="urn:microsoft.com/office/officeart/2009/3/layout/HorizontalOrganizationChart"/>
    <dgm:cxn modelId="{B9AF5A14-E1DA-4036-94C2-2AD754E7DF8E}" type="presParOf" srcId="{B02822AA-C54B-4A7F-A3E0-09495A1ABC60}" destId="{FDBD725C-285A-4579-AFF6-A6E46592A3EE}" srcOrd="0" destOrd="0" presId="urn:microsoft.com/office/officeart/2009/3/layout/HorizontalOrganizationChart"/>
    <dgm:cxn modelId="{95462B94-DED9-431C-8F28-0736253AF209}" type="presParOf" srcId="{B02822AA-C54B-4A7F-A3E0-09495A1ABC60}" destId="{02499EBE-4B25-4FF9-A306-02B36B1E55B6}" srcOrd="1" destOrd="0" presId="urn:microsoft.com/office/officeart/2009/3/layout/HorizontalOrganizationChart"/>
    <dgm:cxn modelId="{359533EA-378E-4874-99CF-1CF4085EC40F}" type="presParOf" srcId="{17EFF2B3-7577-49AE-9730-A85C5EC089BD}" destId="{D1531482-1CE0-4D3E-98B0-E281C7A9F672}" srcOrd="1" destOrd="0" presId="urn:microsoft.com/office/officeart/2009/3/layout/HorizontalOrganizationChart"/>
    <dgm:cxn modelId="{D1584B61-AB7B-4384-9FFE-E96811044E83}" type="presParOf" srcId="{17EFF2B3-7577-49AE-9730-A85C5EC089BD}" destId="{F31F2691-8517-4D08-A390-E6EDA72E153C}" srcOrd="2" destOrd="0" presId="urn:microsoft.com/office/officeart/2009/3/layout/HorizontalOrganizationChart"/>
    <dgm:cxn modelId="{7C50A53A-AA4E-41BB-B851-9DAFF32F6330}" type="presParOf" srcId="{32BF7A5D-6B43-478F-B548-D0B199A5A64E}" destId="{DDCD70EB-D31D-4732-9DDD-455DE516D942}" srcOrd="2" destOrd="0" presId="urn:microsoft.com/office/officeart/2009/3/layout/HorizontalOrganizationChart"/>
    <dgm:cxn modelId="{70E4AE82-D5DD-4F31-86EC-C611441E69F5}" type="presParOf" srcId="{32BF7A5D-6B43-478F-B548-D0B199A5A64E}" destId="{3FD0FCA7-D457-4B50-AE7D-E134E82EAAF5}" srcOrd="3" destOrd="0" presId="urn:microsoft.com/office/officeart/2009/3/layout/HorizontalOrganizationChart"/>
    <dgm:cxn modelId="{C3E405D8-478D-4551-80EA-36645311758A}" type="presParOf" srcId="{3FD0FCA7-D457-4B50-AE7D-E134E82EAAF5}" destId="{E6275A64-E856-4DF6-B876-5CA4468C0968}" srcOrd="0" destOrd="0" presId="urn:microsoft.com/office/officeart/2009/3/layout/HorizontalOrganizationChart"/>
    <dgm:cxn modelId="{9BA61C1A-9E70-4FAD-AE7F-B03561537C1D}" type="presParOf" srcId="{E6275A64-E856-4DF6-B876-5CA4468C0968}" destId="{23959469-4E8F-4F99-996B-39608D06FA96}" srcOrd="0" destOrd="0" presId="urn:microsoft.com/office/officeart/2009/3/layout/HorizontalOrganizationChart"/>
    <dgm:cxn modelId="{6DF5E716-0576-4B59-8AAE-4082D234CA2C}" type="presParOf" srcId="{E6275A64-E856-4DF6-B876-5CA4468C0968}" destId="{C18C2F0D-BD7D-4050-AB10-167FEC167E3D}" srcOrd="1" destOrd="0" presId="urn:microsoft.com/office/officeart/2009/3/layout/HorizontalOrganizationChart"/>
    <dgm:cxn modelId="{5CDAF3BA-A4CD-49D0-B92D-05A2B24A41DB}" type="presParOf" srcId="{3FD0FCA7-D457-4B50-AE7D-E134E82EAAF5}" destId="{8ED544FB-8F46-41F0-85D0-14E10C566FB7}" srcOrd="1" destOrd="0" presId="urn:microsoft.com/office/officeart/2009/3/layout/HorizontalOrganizationChart"/>
    <dgm:cxn modelId="{E8A70B9E-22F5-4248-95A3-FA226ECE6224}" type="presParOf" srcId="{3FD0FCA7-D457-4B50-AE7D-E134E82EAAF5}" destId="{665879AE-B341-4398-9C02-B879E0E67AD3}" srcOrd="2" destOrd="0" presId="urn:microsoft.com/office/officeart/2009/3/layout/HorizontalOrganizationChart"/>
    <dgm:cxn modelId="{89612B4F-C2D7-43D5-86C8-897606AFC568}" type="presParOf" srcId="{32BF7A5D-6B43-478F-B548-D0B199A5A64E}" destId="{D2BDAF6E-4100-4469-97B6-3556285B7AD3}" srcOrd="4" destOrd="0" presId="urn:microsoft.com/office/officeart/2009/3/layout/HorizontalOrganizationChart"/>
    <dgm:cxn modelId="{16E4B331-017D-4C18-8AD9-EA65A0A80BD5}" type="presParOf" srcId="{32BF7A5D-6B43-478F-B548-D0B199A5A64E}" destId="{7C7D1FB0-5CD9-4E01-BEA7-95D82DA09DD1}" srcOrd="5" destOrd="0" presId="urn:microsoft.com/office/officeart/2009/3/layout/HorizontalOrganizationChart"/>
    <dgm:cxn modelId="{1A43ACB3-678B-43F0-8397-E6037F2524C1}" type="presParOf" srcId="{7C7D1FB0-5CD9-4E01-BEA7-95D82DA09DD1}" destId="{BF6B902A-BAA5-4FA8-A3B0-4F0B2DE943B1}" srcOrd="0" destOrd="0" presId="urn:microsoft.com/office/officeart/2009/3/layout/HorizontalOrganizationChart"/>
    <dgm:cxn modelId="{772C2B16-1EBE-4595-8349-EAD50E41669D}" type="presParOf" srcId="{BF6B902A-BAA5-4FA8-A3B0-4F0B2DE943B1}" destId="{DC75C4DA-DF17-4B2A-A547-C206EB821321}" srcOrd="0" destOrd="0" presId="urn:microsoft.com/office/officeart/2009/3/layout/HorizontalOrganizationChart"/>
    <dgm:cxn modelId="{4D4ED7C0-C89B-4718-A058-14542908DACF}" type="presParOf" srcId="{BF6B902A-BAA5-4FA8-A3B0-4F0B2DE943B1}" destId="{AED2A50D-A1BE-4935-9A9B-E4EEFB27CB59}" srcOrd="1" destOrd="0" presId="urn:microsoft.com/office/officeart/2009/3/layout/HorizontalOrganizationChart"/>
    <dgm:cxn modelId="{EE7D07DA-76E7-4C4A-B4F4-3DDF2C46C92C}" type="presParOf" srcId="{7C7D1FB0-5CD9-4E01-BEA7-95D82DA09DD1}" destId="{00B12F7E-CE44-46E5-8925-340B1B180D4A}" srcOrd="1" destOrd="0" presId="urn:microsoft.com/office/officeart/2009/3/layout/HorizontalOrganizationChart"/>
    <dgm:cxn modelId="{26DB505F-2B5C-4496-A818-D2F6AA43E04D}" type="presParOf" srcId="{7C7D1FB0-5CD9-4E01-BEA7-95D82DA09DD1}" destId="{D5FC9111-8977-4A91-89AD-5FA047FB3A80}" srcOrd="2" destOrd="0" presId="urn:microsoft.com/office/officeart/2009/3/layout/HorizontalOrganizationChart"/>
    <dgm:cxn modelId="{9F80320D-E176-44C2-A7A8-86474C1362DD}" type="presParOf" srcId="{AFACDAFC-6AD8-46BF-91B9-2B053DF33383}" destId="{7781BD02-50BF-48FF-AAC5-8353F5C1A0B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</a:t>
          </a:r>
        </a:p>
        <a:p>
          <a:r>
            <a:rPr lang="sr-Cyrl-B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КОМЕ? </a:t>
          </a:r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ЧЕМУ?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 ЈЕ ЗАВИСНИ И ТРЕЋИ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/КА, ПРЕМА/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НАМЈЕНА, УСМЈЕРЕНОСТ РАДЊЕ/</a:t>
          </a:r>
        </a:p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ЦИЉ КРЕТАЊА.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</a:t>
          </a:r>
        </a:p>
        <a:p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КОГА? ШТА?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 ЈЕ ЗАВИСНИ И ЧЕТВРТИ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/ЗА, УЗ, НИЗ, </a:t>
          </a:r>
          <a:r>
            <a:rPr lang="sr-Cyrl-B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КРОЗ, </a:t>
          </a:r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ПРЕДМЕТ РАДЊЕ, МЈЕСТО, ВРИЈЕМЕ, НАЧИН.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</a:t>
          </a:r>
        </a:p>
        <a:p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КИМ? ЧИМЕ?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 ЈЕ ЗАВИСНИ И ШЕСТИ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/СА, ПРЕД, НАД, ПОД, МЕЂУ/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ДРУШТВО, СРЕДСТВО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</a:t>
          </a:r>
        </a:p>
        <a:p>
          <a:r>
            <a:rPr lang="sr-Cyrl-BA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КОМЕ? О ЧЕМУ? ГДЈЕ?</a:t>
          </a:r>
          <a:endParaRPr lang="en-US" sz="2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 ЈЕ ЗАВИСНИ И СЕДМИ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/У, НА, О, ПО, ПРИ, ПРЕМА 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МЈЕСТА, ВРЕМЕНА, НАЧИНА, УЗРОКА...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=""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=""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=""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=""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=""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=""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=""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=""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=""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=""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=""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=""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=""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=""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=""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=""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=""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=""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=""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=""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=""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=""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=""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=""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=""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=""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=""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5/21/2020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2.sv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12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28.sv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2.svg"/><Relationship Id="rId5" Type="http://schemas.openxmlformats.org/officeDocument/2006/relationships/image" Target="../media/image28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AE1B895C-6B1C-4BB3-A98C-F5BEA8C6BAD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7060" y="2090737"/>
            <a:ext cx="8824913" cy="2676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8000" b="0" i="0" kern="1200" dirty="0">
                <a:ln w="3175" cmpd="sng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ПАДЕЖИ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8000" b="0" i="0" kern="1200" dirty="0">
                <a:ln w="3175" cmpd="sng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/ПОНАВЉАЊЕ/</a:t>
            </a: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D840ED-BEC1-403C-AAAB-355DB768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152" y="1063416"/>
            <a:ext cx="8761413" cy="706964"/>
          </a:xfrm>
        </p:spPr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06C798-FA96-46C6-99E5-C6EFC2D3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335020"/>
            <a:ext cx="8761412" cy="3416300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 су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 могу стајати самостално, не зависе од друге ријечи у реченици.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 независне падеже не употребљавају се приједлози.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D64F2FC-57AF-4FD0-B96F-1814EE59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6" name="Graphic 5" descr="Arrow Rotate right">
            <a:extLst>
              <a:ext uri="{FF2B5EF4-FFF2-40B4-BE49-F238E27FC236}">
                <a16:creationId xmlns="" xmlns:a16="http://schemas.microsoft.com/office/drawing/2014/main" id="{249050F0-32E4-4DC1-8EC6-8D204D199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5659" y="2420620"/>
            <a:ext cx="914400" cy="914400"/>
          </a:xfrm>
          <a:prstGeom prst="rect">
            <a:avLst/>
          </a:prstGeom>
        </p:spPr>
      </p:pic>
      <p:pic>
        <p:nvPicPr>
          <p:cNvPr id="8" name="Graphic 7" descr="Arrow Rotate left">
            <a:extLst>
              <a:ext uri="{FF2B5EF4-FFF2-40B4-BE49-F238E27FC236}">
                <a16:creationId xmlns="" xmlns:a16="http://schemas.microsoft.com/office/drawing/2014/main" id="{EC3DB305-9452-4F89-93CA-F10E6A7A63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34960" y="24206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AF3B37C-A5F3-4A06-8925-21C49CE1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11</a:t>
            </a:fld>
            <a:endParaRPr lang="en-US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106F885-FED2-4CD9-8EC3-A522F9A58F8C}"/>
              </a:ext>
            </a:extLst>
          </p:cNvPr>
          <p:cNvSpPr/>
          <p:nvPr/>
        </p:nvSpPr>
        <p:spPr>
          <a:xfrm>
            <a:off x="4820292" y="3529267"/>
            <a:ext cx="307848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Graphic 7" descr="Arrow Clockwise curve">
            <a:extLst>
              <a:ext uri="{FF2B5EF4-FFF2-40B4-BE49-F238E27FC236}">
                <a16:creationId xmlns="" xmlns:a16="http://schemas.microsoft.com/office/drawing/2014/main" id="{C0F50212-C34F-4CB2-97F7-1EB54F670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3790" y="2486660"/>
            <a:ext cx="914400" cy="914400"/>
          </a:xfrm>
          <a:prstGeom prst="rect">
            <a:avLst/>
          </a:prstGeom>
        </p:spPr>
      </p:pic>
      <p:pic>
        <p:nvPicPr>
          <p:cNvPr id="10" name="Graphic 9" descr="Arrow Counterclockwise curve">
            <a:extLst>
              <a:ext uri="{FF2B5EF4-FFF2-40B4-BE49-F238E27FC236}">
                <a16:creationId xmlns="" xmlns:a16="http://schemas.microsoft.com/office/drawing/2014/main" id="{ED73B8C5-109E-4FA0-9E36-BCA583C94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34559" y="2550764"/>
            <a:ext cx="914400" cy="914400"/>
          </a:xfrm>
          <a:prstGeom prst="rect">
            <a:avLst/>
          </a:prstGeom>
        </p:spPr>
      </p:pic>
      <p:pic>
        <p:nvPicPr>
          <p:cNvPr id="12" name="Graphic 11" descr="Arrow Straight">
            <a:extLst>
              <a:ext uri="{FF2B5EF4-FFF2-40B4-BE49-F238E27FC236}">
                <a16:creationId xmlns="" xmlns:a16="http://schemas.microsoft.com/office/drawing/2014/main" id="{E7EAA653-DF44-421A-A211-260062E0BC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15704" y="3678502"/>
            <a:ext cx="914400" cy="914400"/>
          </a:xfrm>
          <a:prstGeom prst="rect">
            <a:avLst/>
          </a:prstGeom>
        </p:spPr>
      </p:pic>
      <p:pic>
        <p:nvPicPr>
          <p:cNvPr id="14" name="Graphic 13" descr="Arrow Slight curve">
            <a:extLst>
              <a:ext uri="{FF2B5EF4-FFF2-40B4-BE49-F238E27FC236}">
                <a16:creationId xmlns="" xmlns:a16="http://schemas.microsoft.com/office/drawing/2014/main" id="{DE38A527-AEED-4276-AD41-188F96AAD9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8960" y="3586617"/>
            <a:ext cx="914400" cy="914400"/>
          </a:xfrm>
          <a:prstGeom prst="rect">
            <a:avLst/>
          </a:prstGeom>
        </p:spPr>
      </p:pic>
      <p:pic>
        <p:nvPicPr>
          <p:cNvPr id="16" name="Graphic 15" descr="Arrow Rotate right">
            <a:extLst>
              <a:ext uri="{FF2B5EF4-FFF2-40B4-BE49-F238E27FC236}">
                <a16:creationId xmlns="" xmlns:a16="http://schemas.microsoft.com/office/drawing/2014/main" id="{D12A2923-419B-45B2-9505-D1B7A9F20E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20292" y="4840392"/>
            <a:ext cx="914400" cy="914400"/>
          </a:xfrm>
          <a:prstGeom prst="rect">
            <a:avLst/>
          </a:prstGeom>
        </p:spPr>
      </p:pic>
      <p:pic>
        <p:nvPicPr>
          <p:cNvPr id="18" name="Graphic 17" descr="Arrow Rotate left">
            <a:extLst>
              <a:ext uri="{FF2B5EF4-FFF2-40B4-BE49-F238E27FC236}">
                <a16:creationId xmlns="" xmlns:a16="http://schemas.microsoft.com/office/drawing/2014/main" id="{6BCB17E5-64F1-433A-8B90-E83F6CF838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84372" y="4809614"/>
            <a:ext cx="914400" cy="914400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="" xmlns:a16="http://schemas.microsoft.com/office/drawing/2014/main" id="{499F58B1-91E8-4991-8152-0F7B9549A0C4}"/>
              </a:ext>
            </a:extLst>
          </p:cNvPr>
          <p:cNvSpPr/>
          <p:nvPr/>
        </p:nvSpPr>
        <p:spPr>
          <a:xfrm>
            <a:off x="9727572" y="3683986"/>
            <a:ext cx="1595120" cy="66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НОСИЛАЦ ОСОБИНЕ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E34D99F8-A884-42F3-B0F3-ADC5B585E33A}"/>
              </a:ext>
            </a:extLst>
          </p:cNvPr>
          <p:cNvSpPr/>
          <p:nvPr/>
        </p:nvSpPr>
        <p:spPr>
          <a:xfrm>
            <a:off x="6500776" y="5820832"/>
            <a:ext cx="1595120" cy="66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194672B2-8D19-40A3-8038-59F0D4C95D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18319" y="3779173"/>
            <a:ext cx="1615580" cy="6889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9419EFB0-40EA-4812-9CCB-6102404DF4D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80420" y="5834961"/>
            <a:ext cx="1615580" cy="6889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4B886EFD-B9D2-4670-A839-BAA36E2EAC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17029" y="1747536"/>
            <a:ext cx="1615580" cy="6889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633EECF1-7462-4AA5-93A8-29694DCF39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53200" y="1672162"/>
            <a:ext cx="1615580" cy="68890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D0A6B87-660A-42FE-8988-676DB4C75E61}"/>
              </a:ext>
            </a:extLst>
          </p:cNvPr>
          <p:cNvSpPr/>
          <p:nvPr/>
        </p:nvSpPr>
        <p:spPr>
          <a:xfrm>
            <a:off x="3895906" y="1903620"/>
            <a:ext cx="1657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ПРВИ ПАДЕЖ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9B15C46-4A3A-4633-B251-7DBB11E35898}"/>
              </a:ext>
            </a:extLst>
          </p:cNvPr>
          <p:cNvSpPr/>
          <p:nvPr/>
        </p:nvSpPr>
        <p:spPr>
          <a:xfrm>
            <a:off x="6807939" y="1847339"/>
            <a:ext cx="1244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КО? ШТА?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ECB031A6-3CA5-43E8-BAD2-53F2F3C2DE79}"/>
              </a:ext>
            </a:extLst>
          </p:cNvPr>
          <p:cNvSpPr/>
          <p:nvPr/>
        </p:nvSpPr>
        <p:spPr>
          <a:xfrm>
            <a:off x="1641542" y="3843314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ВРШИЛАЦ</a:t>
            </a:r>
            <a:endParaRPr lang="sr-Cyrl-B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РАДЊЕ</a:t>
            </a:r>
            <a:endParaRPr lang="sr-Cyrl-B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BDD41B43-FB56-418C-BFDF-76F3AC578717}"/>
              </a:ext>
            </a:extLst>
          </p:cNvPr>
          <p:cNvSpPr/>
          <p:nvPr/>
        </p:nvSpPr>
        <p:spPr>
          <a:xfrm>
            <a:off x="4557498" y="5904921"/>
            <a:ext cx="1717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</a:t>
            </a:r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94CC5743-5598-495A-B6D6-7D8AC799517E}"/>
              </a:ext>
            </a:extLst>
          </p:cNvPr>
          <p:cNvSpPr/>
          <p:nvPr/>
        </p:nvSpPr>
        <p:spPr>
          <a:xfrm>
            <a:off x="6476927" y="5985987"/>
            <a:ext cx="16189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36B4269-5CD9-415F-8249-AD9E9A8A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12</a:t>
            </a:fld>
            <a:endParaRPr lang="en-US" noProof="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="" xmlns:a16="http://schemas.microsoft.com/office/drawing/2014/main" id="{4FE07ACD-B27C-4244-9B35-54FE62D83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344567"/>
              </p:ext>
            </p:extLst>
          </p:nvPr>
        </p:nvGraphicFramePr>
        <p:xfrm>
          <a:off x="629920" y="1015395"/>
          <a:ext cx="10749280" cy="584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2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C567EC-47E7-41A7-AFA6-89EC3966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13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593DDA2-5F3A-4C59-979F-B14D9D27355F}"/>
              </a:ext>
            </a:extLst>
          </p:cNvPr>
          <p:cNvSpPr/>
          <p:nvPr/>
        </p:nvSpPr>
        <p:spPr>
          <a:xfrm>
            <a:off x="4617720" y="3535680"/>
            <a:ext cx="295656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phic 8" descr="Arrow Straight">
            <a:extLst>
              <a:ext uri="{FF2B5EF4-FFF2-40B4-BE49-F238E27FC236}">
                <a16:creationId xmlns="" xmlns:a16="http://schemas.microsoft.com/office/drawing/2014/main" id="{6427F4A9-6AC7-46B7-BCAB-344C5A0D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8160" y="3388360"/>
            <a:ext cx="914400" cy="914400"/>
          </a:xfrm>
          <a:prstGeom prst="rect">
            <a:avLst/>
          </a:prstGeom>
        </p:spPr>
      </p:pic>
      <p:pic>
        <p:nvPicPr>
          <p:cNvPr id="11" name="Graphic 10" descr="Arrow Slight curve">
            <a:extLst>
              <a:ext uri="{FF2B5EF4-FFF2-40B4-BE49-F238E27FC236}">
                <a16:creationId xmlns="" xmlns:a16="http://schemas.microsoft.com/office/drawing/2014/main" id="{D1D59507-945D-4314-8D9A-3FAAAEF9D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9440" y="3510280"/>
            <a:ext cx="914400" cy="914400"/>
          </a:xfrm>
          <a:prstGeom prst="rect">
            <a:avLst/>
          </a:prstGeom>
        </p:spPr>
      </p:pic>
      <p:pic>
        <p:nvPicPr>
          <p:cNvPr id="13" name="Graphic 12" descr="Arrow Clockwise curve">
            <a:extLst>
              <a:ext uri="{FF2B5EF4-FFF2-40B4-BE49-F238E27FC236}">
                <a16:creationId xmlns="" xmlns:a16="http://schemas.microsoft.com/office/drawing/2014/main" id="{E21E1136-040D-4194-8CDD-E5C8D098E8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9880" y="2473960"/>
            <a:ext cx="914400" cy="914400"/>
          </a:xfrm>
          <a:prstGeom prst="rect">
            <a:avLst/>
          </a:prstGeom>
        </p:spPr>
      </p:pic>
      <p:pic>
        <p:nvPicPr>
          <p:cNvPr id="15" name="Graphic 14" descr="Arrow Counterclockwise curve">
            <a:extLst>
              <a:ext uri="{FF2B5EF4-FFF2-40B4-BE49-F238E27FC236}">
                <a16:creationId xmlns="" xmlns:a16="http://schemas.microsoft.com/office/drawing/2014/main" id="{93109B53-2576-413C-9018-6D249C93F2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24400" y="2514600"/>
            <a:ext cx="914400" cy="914400"/>
          </a:xfrm>
          <a:prstGeom prst="rect">
            <a:avLst/>
          </a:prstGeom>
        </p:spPr>
      </p:pic>
      <p:pic>
        <p:nvPicPr>
          <p:cNvPr id="17" name="Graphic 16" descr="Arrow Rotate left">
            <a:extLst>
              <a:ext uri="{FF2B5EF4-FFF2-40B4-BE49-F238E27FC236}">
                <a16:creationId xmlns="" xmlns:a16="http://schemas.microsoft.com/office/drawing/2014/main" id="{BB8FA74B-077F-4194-AB22-0E8A658FFE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48960" y="4638040"/>
            <a:ext cx="914400" cy="91440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0AB36E7-1CFC-4247-A24A-FDED36509981}"/>
              </a:ext>
            </a:extLst>
          </p:cNvPr>
          <p:cNvSpPr/>
          <p:nvPr/>
        </p:nvSpPr>
        <p:spPr>
          <a:xfrm>
            <a:off x="1046980" y="3388360"/>
            <a:ext cx="1584960" cy="1102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Обраћање,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дозивање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4152DB5A-8164-41F6-807C-DE55E4E850DD}"/>
              </a:ext>
            </a:extLst>
          </p:cNvPr>
          <p:cNvSpPr/>
          <p:nvPr/>
        </p:nvSpPr>
        <p:spPr>
          <a:xfrm>
            <a:off x="3825240" y="1336040"/>
            <a:ext cx="1584960" cy="1071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Пети падеж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4A432E99-D515-4402-A1F6-8BD485E49352}"/>
              </a:ext>
            </a:extLst>
          </p:cNvPr>
          <p:cNvSpPr/>
          <p:nvPr/>
        </p:nvSpPr>
        <p:spPr>
          <a:xfrm>
            <a:off x="6662420" y="1336040"/>
            <a:ext cx="1584960" cy="1064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Хеј!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56D9721-3E9A-4913-9CC8-8B4DC6BDC5A5}"/>
              </a:ext>
            </a:extLst>
          </p:cNvPr>
          <p:cNvSpPr/>
          <p:nvPr/>
        </p:nvSpPr>
        <p:spPr>
          <a:xfrm>
            <a:off x="9560059" y="3413153"/>
            <a:ext cx="2133957" cy="995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Интерпункција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745606B3-CE10-4D04-8376-089CEBDA6A5E}"/>
              </a:ext>
            </a:extLst>
          </p:cNvPr>
          <p:cNvSpPr/>
          <p:nvPr/>
        </p:nvSpPr>
        <p:spPr>
          <a:xfrm>
            <a:off x="5008880" y="5422900"/>
            <a:ext cx="1851660" cy="1102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 субјекат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="" xmlns:a16="http://schemas.microsoft.com/office/drawing/2014/main" id="{399B61DB-FEF7-4054-B860-006C901A9B30}"/>
              </a:ext>
            </a:extLst>
          </p:cNvPr>
          <p:cNvSpPr/>
          <p:nvPr/>
        </p:nvSpPr>
        <p:spPr>
          <a:xfrm>
            <a:off x="7574280" y="5567680"/>
            <a:ext cx="65024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="" xmlns:a16="http://schemas.microsoft.com/office/drawing/2014/main" id="{73D0086F-FF45-491D-AFF8-898A74723C62}"/>
              </a:ext>
            </a:extLst>
          </p:cNvPr>
          <p:cNvSpPr/>
          <p:nvPr/>
        </p:nvSpPr>
        <p:spPr>
          <a:xfrm>
            <a:off x="7249160" y="6263640"/>
            <a:ext cx="65024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814FF3EC-2EF7-45BB-8FC0-588412F978CF}"/>
              </a:ext>
            </a:extLst>
          </p:cNvPr>
          <p:cNvSpPr/>
          <p:nvPr/>
        </p:nvSpPr>
        <p:spPr>
          <a:xfrm>
            <a:off x="8676640" y="5283200"/>
            <a:ext cx="1971540" cy="690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 пије Краљевићу Марко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74CBE2CF-7A82-45AF-A137-6CC946A987C0}"/>
              </a:ext>
            </a:extLst>
          </p:cNvPr>
          <p:cNvSpPr/>
          <p:nvPr/>
        </p:nvSpPr>
        <p:spPr>
          <a:xfrm>
            <a:off x="8676640" y="6040120"/>
            <a:ext cx="1971540" cy="690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Епски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десетерац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F79233-942D-4B20-9EF2-FBF3ED93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14</a:t>
            </a:fld>
            <a:endParaRPr lang="en-US" noProof="0" dirty="0"/>
          </a:p>
        </p:txBody>
      </p:sp>
      <p:pic>
        <p:nvPicPr>
          <p:cNvPr id="5" name="Graphic 4" descr="Magnifying glass">
            <a:extLst>
              <a:ext uri="{FF2B5EF4-FFF2-40B4-BE49-F238E27FC236}">
                <a16:creationId xmlns="" xmlns:a16="http://schemas.microsoft.com/office/drawing/2014/main" id="{CCE750CF-8549-46FF-8357-6B67618F4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5760" y="2280920"/>
            <a:ext cx="1838960" cy="1844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1123692-E3EF-463A-A918-B75CC1F6A385}"/>
              </a:ext>
            </a:extLst>
          </p:cNvPr>
          <p:cNvSpPr txBox="1"/>
          <p:nvPr/>
        </p:nvSpPr>
        <p:spPr>
          <a:xfrm>
            <a:off x="5273899" y="1307349"/>
            <a:ext cx="5032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обриши таблу!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ћеш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састав!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Изађи из собе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Милане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56E5D9-304C-4159-BD50-A755C6E4ECC3}"/>
              </a:ext>
            </a:extLst>
          </p:cNvPr>
          <p:cNvCxnSpPr/>
          <p:nvPr/>
        </p:nvCxnSpPr>
        <p:spPr>
          <a:xfrm>
            <a:off x="6147659" y="2507678"/>
            <a:ext cx="5752599" cy="1503680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79931A7-2BE4-4B78-B392-246F55A6E872}"/>
              </a:ext>
            </a:extLst>
          </p:cNvPr>
          <p:cNvSpPr txBox="1"/>
          <p:nvPr/>
        </p:nvSpPr>
        <p:spPr>
          <a:xfrm>
            <a:off x="5694014" y="4578457"/>
            <a:ext cx="55015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Ал’ говори 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Јанковић Стојане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граматички субјекат/вршилац радње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="" xmlns:a16="http://schemas.microsoft.com/office/drawing/2014/main" id="{CDC284A7-962C-48C7-A003-960FCD03C222}"/>
              </a:ext>
            </a:extLst>
          </p:cNvPr>
          <p:cNvSpPr/>
          <p:nvPr/>
        </p:nvSpPr>
        <p:spPr>
          <a:xfrm>
            <a:off x="8453120" y="5090160"/>
            <a:ext cx="467360" cy="629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3A65C2DE-CCB3-4F1F-94AC-9DFE0B814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405" y="986474"/>
            <a:ext cx="8761413" cy="706964"/>
          </a:xfrm>
        </p:spPr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94369723-13AD-4010-A73C-7E94069CD6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 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зависе од друге ријечи у реченици и употребљавају</a:t>
            </a:r>
            <a:r>
              <a:rPr lang="sr-Latn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са приједлозима или без њих.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EF73AF43-6865-4825-9D8D-881982EA1F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СПОЈ ПРИЈЕДЛОГА И НЕКЕ ИМЕНИЦЕ У ЗАВИСНОМ</a:t>
            </a:r>
          </a:p>
          <a:p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ПАДЕЖУ ЗОВЕ СЕ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ПРИЈЕДЛОШКО-ПАДЕЖНА</a:t>
            </a:r>
            <a:r>
              <a:rPr lang="sr-Latn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КОНСТРУКЦИЈА</a:t>
            </a:r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66EB4AD-4FC1-4B00-A880-90691FC9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02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1E2BE7E-5C37-49BB-860B-5A0E37AA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16</a:t>
            </a:fld>
            <a:endParaRPr lang="en-US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5F26796C-0D54-467A-A204-B0B1D95CD9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421286"/>
              </p:ext>
            </p:extLst>
          </p:nvPr>
        </p:nvGraphicFramePr>
        <p:xfrm>
          <a:off x="660400" y="756073"/>
          <a:ext cx="8910320" cy="567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282F939-3FB9-4ED0-9C18-CA3049AD79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6240" y="5152985"/>
            <a:ext cx="4094479" cy="10790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F684501-0F3C-4CEF-90EB-8084D3D3D1C4}"/>
              </a:ext>
            </a:extLst>
          </p:cNvPr>
          <p:cNvSpPr/>
          <p:nvPr/>
        </p:nvSpPr>
        <p:spPr>
          <a:xfrm>
            <a:off x="5476240" y="5360063"/>
            <a:ext cx="3951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 БЛИЖИ ОБЈЕКАТ, ПРИЛОШКЕ ОДРЕДБЕ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0F5F700-1090-46F5-86EC-223E8386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17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5771C6D0-E6B9-4B35-AEC0-812F5F60B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74191"/>
              </p:ext>
            </p:extLst>
          </p:nvPr>
        </p:nvGraphicFramePr>
        <p:xfrm>
          <a:off x="1752426" y="1935623"/>
          <a:ext cx="8488854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29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96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 БЕЗ ПРИЈЕДЛОГА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 је кућа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моје баке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ПРИСВОЈНО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АТРИБУТ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је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донијела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јабука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ДИОНО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БЛИЖИ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прошлог петка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68DAF7BE-9376-4821-86D7-3DFA94DB1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31346"/>
              </p:ext>
            </p:extLst>
          </p:nvPr>
        </p:nvGraphicFramePr>
        <p:xfrm>
          <a:off x="1752426" y="4033377"/>
          <a:ext cx="8488854" cy="258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29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96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7292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 СА ПРИЈЕДЛОЗИМА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881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Сједили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испред куће.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Некако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прољећа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ВРЕМЕНСКО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 десило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због непажње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УЗРОЧНО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УЗРОК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48360F1-3715-46BE-875E-A5985572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18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1AC651F9-F104-4419-84B3-E6A154E17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044695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D8B2978-5281-4B94-9236-FBCB55A30D9B}"/>
              </a:ext>
            </a:extLst>
          </p:cNvPr>
          <p:cNvGrpSpPr/>
          <p:nvPr/>
        </p:nvGrpSpPr>
        <p:grpSpPr>
          <a:xfrm>
            <a:off x="5542161" y="4996958"/>
            <a:ext cx="4260488" cy="1299448"/>
            <a:chOff x="5117166" y="3891618"/>
            <a:chExt cx="4260488" cy="1299448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6BD294F1-7783-45CF-B21A-3D475F1E9BBC}"/>
                </a:ext>
              </a:extLst>
            </p:cNvPr>
            <p:cNvSpPr/>
            <p:nvPr/>
          </p:nvSpPr>
          <p:spPr>
            <a:xfrm>
              <a:off x="5117166" y="3891618"/>
              <a:ext cx="4260488" cy="1299448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67778C35-91C2-4853-A074-7CF3AF53BFC5}"/>
                </a:ext>
              </a:extLst>
            </p:cNvPr>
            <p:cNvSpPr txBox="1"/>
            <p:nvPr/>
          </p:nvSpPr>
          <p:spPr>
            <a:xfrm>
              <a:off x="5117166" y="3891618"/>
              <a:ext cx="4260488" cy="1299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700" kern="120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379143-8D76-4B5C-888B-6C3E3176DF2B}"/>
              </a:ext>
            </a:extLst>
          </p:cNvPr>
          <p:cNvSpPr/>
          <p:nvPr/>
        </p:nvSpPr>
        <p:spPr>
          <a:xfrm>
            <a:off x="5754267" y="5122671"/>
            <a:ext cx="38362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ДАЉИ ОБЈЕКАТ, ПРИЛОШКА ОДРЕДБА ЗА МЈЕСТО.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162C942-0956-4037-A08A-9275F1E1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19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EE46F2E-A8BA-475A-B8FF-3B35CFB2D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30344"/>
              </p:ext>
            </p:extLst>
          </p:nvPr>
        </p:nvGraphicFramePr>
        <p:xfrm>
          <a:off x="1261615" y="2685472"/>
          <a:ext cx="9929124" cy="32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97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9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7843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ДАТИВ БЕЗ ПРИЈЕДЛОГА/</a:t>
                      </a:r>
                    </a:p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 ПРИЈЕДЛОЗИМА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49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Посудила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другарици</a:t>
                      </a:r>
                      <a:r>
                        <a:rPr lang="sr-Cyrl-BA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свеску.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НАМЈЕНА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236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Брзо се упутио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излазу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УСМЈЕРЕНОСТ/ЦИЉ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70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 школи.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УСМЈЕРЕНОСТ/ЦИЉ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9C804C4C-74C6-4BFF-9C7D-DA51BF24B207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1154954" y="2458720"/>
            <a:ext cx="4825158" cy="356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СТЕ ЗНАЛИ?</a:t>
            </a:r>
          </a:p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r-Cyrl-B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падеж потиче још од старих Грка, чији су филозофи и граматичари сматрали да је свако одступање од основног облика ријечи у ствари падање ријечи.</a:t>
            </a:r>
            <a:endParaRPr lang="sr-Cyrl-BA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856E2EF6-EB13-4F3E-87C7-F2AB37AD6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0" y="2987040"/>
            <a:ext cx="4825159" cy="30327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ПАДЕЖИ?</a:t>
            </a:r>
          </a:p>
          <a:p>
            <a:pPr>
              <a:spcAft>
                <a:spcPts val="600"/>
              </a:spcAft>
            </a:pPr>
            <a:endParaRPr lang="sr-Cyrl-B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 облици у којима се појављују именице или именске ријечи називају се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ПАДЕЖИ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453E652-16EF-440D-8F1C-EEDDA6E0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</a:t>
            </a:fld>
            <a:endParaRPr lang="en-US" noProof="0" dirty="0"/>
          </a:p>
        </p:txBody>
      </p:sp>
      <p:pic>
        <p:nvPicPr>
          <p:cNvPr id="15" name="Graphic 14" descr="Open book">
            <a:extLst>
              <a:ext uri="{FF2B5EF4-FFF2-40B4-BE49-F238E27FC236}">
                <a16:creationId xmlns="" xmlns:a16="http://schemas.microsoft.com/office/drawing/2014/main" id="{E54EDFD6-CF74-4284-B39E-59B8D5F98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2790" y="679572"/>
            <a:ext cx="1655130" cy="1468120"/>
          </a:xfrm>
          <a:prstGeom prst="rect">
            <a:avLst/>
          </a:prstGeom>
        </p:spPr>
      </p:pic>
      <p:pic>
        <p:nvPicPr>
          <p:cNvPr id="17" name="Graphic 16" descr="Court">
            <a:extLst>
              <a:ext uri="{FF2B5EF4-FFF2-40B4-BE49-F238E27FC236}">
                <a16:creationId xmlns="" xmlns:a16="http://schemas.microsoft.com/office/drawing/2014/main" id="{139C9F0C-596A-4C3D-B6A3-EC505992D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3760" y="679573"/>
            <a:ext cx="1859280" cy="13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C77788-9602-4E6D-A8E7-13A55565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20</a:t>
            </a:fld>
            <a:endParaRPr lang="en-US" noProof="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ED9A4115-E21F-48DD-834F-AB5892640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307740"/>
              </p:ext>
            </p:extLst>
          </p:nvPr>
        </p:nvGraphicFramePr>
        <p:xfrm>
          <a:off x="529021" y="295730"/>
          <a:ext cx="9382236" cy="584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C0117DB-FB81-49D0-BF97-35F0580B9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A7F9BC2-78F6-423D-9BDC-19C39D47290F}"/>
              </a:ext>
            </a:extLst>
          </p:cNvPr>
          <p:cNvSpPr/>
          <p:nvPr/>
        </p:nvSpPr>
        <p:spPr>
          <a:xfrm>
            <a:off x="5516880" y="5229458"/>
            <a:ext cx="4307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БЛИЖИ   ОБЈЕКАТ, ПРИЛОШКЕ ОДРЕДБЕ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645F04E-DA9B-4F4C-9CB7-131E0D8C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21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82304D8-E8BC-4A9D-BF1D-30BACAACF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21237"/>
              </p:ext>
            </p:extLst>
          </p:nvPr>
        </p:nvGraphicFramePr>
        <p:xfrm>
          <a:off x="1154953" y="2885869"/>
          <a:ext cx="9899127" cy="304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97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99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1387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АКУЗАТИВ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341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Прочитала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књигу</a:t>
                      </a:r>
                      <a:r>
                        <a:rPr lang="sr-Cyrl-BA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РАДЊЕ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БЛИЖИ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6861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 је поклон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тебе.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НАМЈЕНА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Причали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глас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НАЧИН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D522D7C-A9EF-4B05-B793-05F42785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22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925D6EC4-DB7E-49D4-B8F5-C0AD40452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943549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FDBE6AE-37A6-4164-AB60-F7037E4CDF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5271396-0C84-4369-AE68-98EBD573FDB1}"/>
              </a:ext>
            </a:extLst>
          </p:cNvPr>
          <p:cNvSpPr/>
          <p:nvPr/>
        </p:nvSpPr>
        <p:spPr>
          <a:xfrm>
            <a:off x="5721325" y="5243298"/>
            <a:ext cx="4103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ДАЉИ ОБЈЕКАТ, ПРИЛОШКЕ ОДРЕДБЕ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802">
              <a:srgbClr val="316F86"/>
            </a:gs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C0E5E97-3775-4064-8022-6AF7766E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23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8A9343A3-1E8D-471B-8270-5A6F73AE0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22588"/>
              </p:ext>
            </p:extLst>
          </p:nvPr>
        </p:nvGraphicFramePr>
        <p:xfrm>
          <a:off x="1198880" y="2774109"/>
          <a:ext cx="10160001" cy="319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6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86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4759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99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Отишао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 оцем 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лов.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ДРУШТВО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816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Пишем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оловком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3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Кретали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 десном страном.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МЈЕСТО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1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тихим гласом.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НАЧИН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6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BB475F5-0F33-4D1B-9D90-2C9C2EB6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24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94B9AE1D-FCE3-4B76-A7F8-BFEFE6AA31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697201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ECC287-51F9-4C38-9909-C60D7760FB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954DA0-273F-4D97-A843-211DBCA514BF}"/>
              </a:ext>
            </a:extLst>
          </p:cNvPr>
          <p:cNvSpPr/>
          <p:nvPr/>
        </p:nvSpPr>
        <p:spPr>
          <a:xfrm>
            <a:off x="5623560" y="5244848"/>
            <a:ext cx="409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ОДРЕДБЕ, ДАЉИ ОБЈЕКАТ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0740FA0-C658-4AE9-8545-9EABC17D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25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78D9844-D003-4A40-81A4-5F0BD7468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76238"/>
              </p:ext>
            </p:extLst>
          </p:nvPr>
        </p:nvGraphicFramePr>
        <p:xfrm>
          <a:off x="1097280" y="2804589"/>
          <a:ext cx="9987279" cy="310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9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9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215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ЛОКАТИВ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7089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Књига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полици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МЈЕСТО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2200"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Доћи ће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јуну.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ВРИЈЕМЕ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Размишљао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књизи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РАДЊЕ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ОБЈЕКАТ</a:t>
                      </a:r>
                      <a:endParaRPr lang="sr-Cyrl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A89DC-E514-4AF5-A268-2371A938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2AB1C3-7F6F-4F8F-9F61-6AF11532E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2479040"/>
            <a:ext cx="4825158" cy="3540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падеж, значење и функцију подвученим ријечима у сљедећим реченицама: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Јована је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поклонила зеца.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Ђорђе и ја журимо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школу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тамо причамо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математици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Пчеле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извиђачи излазе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кошнице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потрази за цвјетним поленом.</a:t>
            </a:r>
          </a:p>
          <a:p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другом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сваки дан идем на базен.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058EEAD-7F33-4B03-A271-9898ACCD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0" y="2479040"/>
            <a:ext cx="4825159" cy="3540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Повежи сваки примјер са значењем генитива у њему: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стабло шљиве              дионо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прегршт шљива           присвојно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поред шљиве               мјесно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0DAEE8-2B6E-4566-813D-A3877B7B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26</a:t>
            </a:fld>
            <a:endParaRPr lang="en-US" noProof="0" dirty="0"/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="" xmlns:a16="http://schemas.microsoft.com/office/drawing/2014/main" id="{88D915F9-D4F0-45E0-9ED9-990DA3DEE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4359" y="666028"/>
            <a:ext cx="1270000" cy="126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F1A405-ED49-4FA5-AA0E-39D7F14BE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260" y="2287088"/>
            <a:ext cx="3755379" cy="2283823"/>
          </a:xfrm>
        </p:spPr>
        <p:txBody>
          <a:bodyPr>
            <a:noAutofit/>
          </a:bodyPr>
          <a:lstStyle/>
          <a:p>
            <a:pPr algn="ctr"/>
            <a:r>
              <a:rPr lang="sr-Cyrl-BA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E7931E-9DD2-4E52-AFA8-E7A7DA13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27</a:t>
            </a:fld>
            <a:endParaRPr lang="en-US" noProof="0" dirty="0"/>
          </a:p>
        </p:txBody>
      </p:sp>
      <p:pic>
        <p:nvPicPr>
          <p:cNvPr id="6" name="Graphic 5" descr="Bells">
            <a:extLst>
              <a:ext uri="{FF2B5EF4-FFF2-40B4-BE49-F238E27FC236}">
                <a16:creationId xmlns="" xmlns:a16="http://schemas.microsoft.com/office/drawing/2014/main" id="{B7A014DD-6746-408A-AB92-4080A3F1E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20240" y="2143154"/>
            <a:ext cx="2976880" cy="281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400" smtClean="0"/>
              <a:t>ЈУ ОШ „Бранко Радичевић“</a:t>
            </a:r>
            <a:br>
              <a:rPr lang="sr-Cyrl-BA" sz="2400" smtClean="0"/>
            </a:br>
            <a:r>
              <a:rPr lang="sr-Cyrl-BA" sz="2400" smtClean="0"/>
              <a:t/>
            </a:r>
            <a:br>
              <a:rPr lang="sr-Cyrl-BA" sz="2400" smtClean="0"/>
            </a:br>
            <a:r>
              <a:rPr lang="sr-Cyrl-BA" sz="2400" smtClean="0"/>
              <a:t>ШКОЛСКИ ЧАС</a:t>
            </a:r>
            <a:br>
              <a:rPr lang="sr-Cyrl-BA" sz="2400" smtClean="0"/>
            </a:br>
            <a:r>
              <a:rPr lang="sr-Cyrl-BA" sz="2400" smtClean="0"/>
              <a:t>СРПСКИ ЈЕЗИК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ЈЕЛЕНА СЕКУЛИЋ</a:t>
            </a:r>
          </a:p>
          <a:p>
            <a:r>
              <a:rPr lang="sr-Cyrl-BA" dirty="0" smtClean="0"/>
              <a:t>РАЗРЕД: </a:t>
            </a:r>
            <a:r>
              <a:rPr lang="sr-Latn-BA" dirty="0" smtClean="0"/>
              <a:t>VI</a:t>
            </a:r>
          </a:p>
          <a:p>
            <a:r>
              <a:rPr lang="sr-Cyrl-BA" dirty="0" smtClean="0"/>
              <a:t>ВРИЈЕМЕ ЕМИТОВАЊА:</a:t>
            </a:r>
          </a:p>
          <a:p>
            <a:r>
              <a:rPr lang="sr-Cyrl-BA" dirty="0" smtClean="0"/>
              <a:t>18. МАЈ 2020. ГОДИНЕ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4522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2B5742-D468-45B7-9156-641CD4D80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873" y="464631"/>
            <a:ext cx="3852000" cy="720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КО? ШТА?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88D3AC9-532C-45CE-A886-41FE54A32E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83873" y="1305047"/>
            <a:ext cx="3852000" cy="720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КОГА? ЧЕГА?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B033E00-5119-4205-BD29-9D1A753BE3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83873" y="2145463"/>
            <a:ext cx="3852000" cy="7200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КОМЕ? ЧЕМУ?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0C0A6450-4901-4648-A1D8-F9E19429FA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83873" y="2956798"/>
            <a:ext cx="3852000" cy="720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КОГА? ШТА?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Placeholder 39" descr="Books">
            <a:extLst>
              <a:ext uri="{FF2B5EF4-FFF2-40B4-BE49-F238E27FC236}">
                <a16:creationId xmlns="" xmlns:a16="http://schemas.microsoft.com/office/drawing/2014/main" id="{21506F1E-3CF6-4B0C-AE4F-832BC6EA1314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47087" y="2702766"/>
            <a:ext cx="1980662" cy="1468224"/>
          </a:xfrm>
        </p:spPr>
      </p:pic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246A07C8-F3A3-4A79-ADA4-D3DF410E6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83873" y="3791800"/>
            <a:ext cx="3852000" cy="720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ХЕЈ!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48CA6F-C72D-F944-B10D-0504BB6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877A6441-D246-4A48-A57E-77D82FAC856B}"/>
              </a:ext>
            </a:extLst>
          </p:cNvPr>
          <p:cNvSpPr/>
          <p:nvPr/>
        </p:nvSpPr>
        <p:spPr>
          <a:xfrm>
            <a:off x="5583873" y="4626802"/>
            <a:ext cx="3852000" cy="81327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BA" sz="2100" b="1" dirty="0">
                <a:solidFill>
                  <a:schemeClr val="tx1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ИНСТРУМЕНТАЛ</a:t>
            </a:r>
            <a:r>
              <a:rPr lang="sr-Cyrl-BA" sz="2100" dirty="0">
                <a:solidFill>
                  <a:schemeClr val="tx1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: С КИМ? ЧИМЕ?</a:t>
            </a:r>
            <a:endParaRPr lang="en-US" sz="2100" dirty="0">
              <a:solidFill>
                <a:schemeClr val="tx1"/>
              </a:solidFill>
              <a:latin typeface="STHupo" panose="020B0503020204020204" pitchFamily="2" charset="-122"/>
              <a:ea typeface="STHupo" panose="020B0503020204020204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7D1CE4A9-0F5F-4521-B4BA-B6061CACFF2A}"/>
              </a:ext>
            </a:extLst>
          </p:cNvPr>
          <p:cNvSpPr/>
          <p:nvPr/>
        </p:nvSpPr>
        <p:spPr>
          <a:xfrm>
            <a:off x="5583873" y="5554506"/>
            <a:ext cx="3852000" cy="7371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BA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r>
              <a:rPr lang="sr-Cyrl-B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 КОМЕ? О ЧЕМУ</a:t>
            </a:r>
            <a:r>
              <a:rPr lang="sr-Cyrl-B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ГДЈЕ?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8D1350E-ABEF-4C1A-8E2C-9B3ACEDE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4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265A89C-6BB5-4AAB-9939-8EA5B82F0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83098"/>
              </p:ext>
            </p:extLst>
          </p:nvPr>
        </p:nvGraphicFramePr>
        <p:xfrm>
          <a:off x="5120640" y="1614536"/>
          <a:ext cx="64617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>
                  <a:extLst>
                    <a:ext uri="{9D8B030D-6E8A-4147-A177-3AD203B41FA5}">
                      <a16:colId xmlns="" xmlns:a16="http://schemas.microsoft.com/office/drawing/2014/main" val="4234627657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1219304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НОМИНАТИВ: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49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340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610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АКУЗАТИВ: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735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ВОКАТИВ: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О!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366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3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4086779"/>
                  </a:ext>
                </a:extLst>
              </a:tr>
            </a:tbl>
          </a:graphicData>
        </a:graphic>
      </p:graphicFrame>
      <p:pic>
        <p:nvPicPr>
          <p:cNvPr id="7" name="Graphic 6" descr="Presentation with checklist">
            <a:extLst>
              <a:ext uri="{FF2B5EF4-FFF2-40B4-BE49-F238E27FC236}">
                <a16:creationId xmlns="" xmlns:a16="http://schemas.microsoft.com/office/drawing/2014/main" id="{B1640C3A-F89A-45F0-B94A-6BCFA70AD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2560" y="2341880"/>
            <a:ext cx="2438400" cy="217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2BE5639-5782-44F4-8425-871CEE4E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5" name="Graphic 4" descr="Open book">
            <a:extLst>
              <a:ext uri="{FF2B5EF4-FFF2-40B4-BE49-F238E27FC236}">
                <a16:creationId xmlns="" xmlns:a16="http://schemas.microsoft.com/office/drawing/2014/main" id="{18C40DBF-B4D1-4D60-BADD-1FC999BD0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275080"/>
            <a:ext cx="914400" cy="914400"/>
          </a:xfrm>
          <a:prstGeom prst="rect">
            <a:avLst/>
          </a:prstGeom>
        </p:spPr>
      </p:pic>
      <p:pic>
        <p:nvPicPr>
          <p:cNvPr id="7" name="Graphic 6" descr="Pencil">
            <a:extLst>
              <a:ext uri="{FF2B5EF4-FFF2-40B4-BE49-F238E27FC236}">
                <a16:creationId xmlns="" xmlns:a16="http://schemas.microsoft.com/office/drawing/2014/main" id="{A6938D2D-67C2-4463-959E-96D01E872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59856" y="1275080"/>
            <a:ext cx="772160" cy="606216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A9001BC7-86D0-499E-B33E-4CBC516B1BDA}"/>
              </a:ext>
            </a:extLst>
          </p:cNvPr>
          <p:cNvSpPr txBox="1">
            <a:spLocks/>
          </p:cNvSpPr>
          <p:nvPr/>
        </p:nvSpPr>
        <p:spPr>
          <a:xfrm>
            <a:off x="5065394" y="2536316"/>
            <a:ext cx="2879725" cy="15034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ГРАМАТИЧКА ОСНОВА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дио ријечи који се не мијења, непромјенљиви дио ријечи, а добијамо је тако што од генитива једнине  одбијемо наставак.</a:t>
            </a:r>
          </a:p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A5850921-B3F5-4CD2-83EF-0424196266F8}"/>
              </a:ext>
            </a:extLst>
          </p:cNvPr>
          <p:cNvSpPr txBox="1">
            <a:spLocks/>
          </p:cNvSpPr>
          <p:nvPr/>
        </p:nvSpPr>
        <p:spPr>
          <a:xfrm>
            <a:off x="8553314" y="2536315"/>
            <a:ext cx="2785245" cy="15034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Промјенљиви дио ријечи јесте </a:t>
            </a:r>
            <a:r>
              <a:rPr lang="sr-Cyrl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 НАСТАВАК. </a:t>
            </a:r>
          </a:p>
          <a:p>
            <a:pPr>
              <a:buClr>
                <a:schemeClr val="tx2"/>
              </a:buClr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је наставак који се додаје на граматичку основу при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промјени ријечи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падеже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54D910-12C6-474C-AE9A-EBF2857C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80" y="1481666"/>
            <a:ext cx="4917400" cy="38946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Кроз падеже се мијењају:</a:t>
            </a:r>
            <a:b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(НЕКИ) БРОЈЕВИ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E502255-8BD2-43EF-A167-C5C8FB49F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79DD2B4-B372-0144-9E8A-188A2C9B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Picture Placeholder 9" descr="Clock">
            <a:extLst>
              <a:ext uri="{FF2B5EF4-FFF2-40B4-BE49-F238E27FC236}">
                <a16:creationId xmlns="" xmlns:a16="http://schemas.microsoft.com/office/drawing/2014/main" id="{A59F9BBF-738C-4F56-A405-DC82508CF5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767" r="2767"/>
          <a:stretch>
            <a:fillRect/>
          </a:stretch>
        </p:blipFill>
        <p:spPr>
          <a:xfrm>
            <a:off x="1564640" y="2306320"/>
            <a:ext cx="2682240" cy="2252286"/>
          </a:xfrm>
        </p:spPr>
      </p:pic>
    </p:spTree>
    <p:extLst>
      <p:ext uri="{BB962C8B-B14F-4D97-AF65-F5344CB8AC3E}">
        <p14:creationId xmlns:p14="http://schemas.microsoft.com/office/powerpoint/2010/main" val="31624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31EB07-6770-48AB-8B0E-F10574067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414" y="3429000"/>
            <a:ext cx="9848325" cy="34163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ИМЕНСКИХ РИЈЕЧИ КРОЗ ПАДЕЖЕ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ЗОВЕ СЕ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ДЕКЛИНАЦИЈА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549020-B85F-47AC-8F50-D48F184C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75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512AFE-D5B4-4466-A54D-C10C35B7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217508"/>
            <a:ext cx="8761413" cy="706964"/>
          </a:xfrm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 И ФУНКЦИЈА ПАДЕЖА</a:t>
            </a:r>
            <a:b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85DD7A-F884-453A-A6B0-3C3EFE2E6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235" y="2224192"/>
            <a:ext cx="8761412" cy="3416300"/>
          </a:xfrm>
        </p:spPr>
        <p:txBody>
          <a:bodyPr>
            <a:noAutofit/>
          </a:bodyPr>
          <a:lstStyle/>
          <a:p>
            <a:r>
              <a:rPr lang="sr-Cyrl-BA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 падежа </a:t>
            </a:r>
            <a:r>
              <a:rPr lang="sr-Cyrl-BA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врста односа именице (или неке друге именске ријечи)према радњи предиката или некој другој ријечи у реченици.</a:t>
            </a:r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Падежни облик именске ријечи може бити у функцији:</a:t>
            </a:r>
            <a:endParaRPr lang="sr-Cyrl-B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ИМЕНСКОГ ДИЈЕЛА ПРЕДИКАТА (ПРЕДИКАТИВА)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БЛИЖЕГ И ДАЉЕГ ОБЈЕКТА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</a:t>
            </a:r>
          </a:p>
          <a:p>
            <a:endParaRPr lang="sr-Cyrl-BA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7D2C0B-5B09-4EDE-B6E4-80F2B1FC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11" name="Graphic 10" descr="Arrow Slight curve">
            <a:extLst>
              <a:ext uri="{FF2B5EF4-FFF2-40B4-BE49-F238E27FC236}">
                <a16:creationId xmlns="" xmlns:a16="http://schemas.microsoft.com/office/drawing/2014/main" id="{E94DDC41-E37E-4C7F-8682-AD36F4F2A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7200" y="4226566"/>
            <a:ext cx="914400" cy="7069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8268018-8160-4873-94D1-7195120FA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1" y="4680681"/>
            <a:ext cx="914479" cy="7071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87F3FF6-D8FE-4801-93D2-4D001601D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5134796"/>
            <a:ext cx="914479" cy="7071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5CE4498-7BF1-4BE4-9F5D-2E8BCFC89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5640492"/>
            <a:ext cx="914479" cy="7071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729706B-0314-4702-A072-B88F4B39B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6140024"/>
            <a:ext cx="91447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90F2A-CA53-4C11-B195-353DBF09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873" y="1166708"/>
            <a:ext cx="8761413" cy="706964"/>
          </a:xfrm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ПАДЕЖА:</a:t>
            </a:r>
            <a:b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 descr="Arrow Slight curve">
            <a:extLst>
              <a:ext uri="{FF2B5EF4-FFF2-40B4-BE49-F238E27FC236}">
                <a16:creationId xmlns="" xmlns:a16="http://schemas.microsoft.com/office/drawing/2014/main" id="{D30F379F-D27B-42F6-A296-F176653AE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1366" y="2645410"/>
            <a:ext cx="914400" cy="914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4B5FE0A-5939-40F0-98DD-6A88E134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AB01A6-CC8F-42A5-B622-81E5895D4830}"/>
              </a:ext>
            </a:extLst>
          </p:cNvPr>
          <p:cNvSpPr/>
          <p:nvPr/>
        </p:nvSpPr>
        <p:spPr>
          <a:xfrm>
            <a:off x="4230989" y="2841000"/>
            <a:ext cx="4020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</a:t>
            </a:r>
          </a:p>
        </p:txBody>
      </p:sp>
      <p:pic>
        <p:nvPicPr>
          <p:cNvPr id="8" name="Content Placeholder 5" descr="Arrow Slight curve">
            <a:extLst>
              <a:ext uri="{FF2B5EF4-FFF2-40B4-BE49-F238E27FC236}">
                <a16:creationId xmlns="" xmlns:a16="http://schemas.microsoft.com/office/drawing/2014/main" id="{CB97C717-6A14-4882-B360-DCAFFDD3A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1366" y="3966210"/>
            <a:ext cx="914400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3BD8C4C-96C6-4400-AC71-010D0ECAF4DD}"/>
              </a:ext>
            </a:extLst>
          </p:cNvPr>
          <p:cNvSpPr/>
          <p:nvPr/>
        </p:nvSpPr>
        <p:spPr>
          <a:xfrm>
            <a:off x="4254159" y="4161800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83CA34-C6E2-49BA-ACFF-78ADEC0C28F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0</TotalTime>
  <Words>989</Words>
  <Application>Microsoft Office PowerPoint</Application>
  <PresentationFormat>Widescreen</PresentationFormat>
  <Paragraphs>245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STHupo</vt:lpstr>
      <vt:lpstr>Times New Roman</vt:lpstr>
      <vt:lpstr>Wingdings</vt:lpstr>
      <vt:lpstr>Wingdings 3</vt:lpstr>
      <vt:lpstr>Ion Boardroom</vt:lpstr>
      <vt:lpstr>ПАДЕЖИ /ПОНАВЉАЊЕ/</vt:lpstr>
      <vt:lpstr>PowerPoint Presentation</vt:lpstr>
      <vt:lpstr>PowerPoint Presentation</vt:lpstr>
      <vt:lpstr>PowerPoint Presentation</vt:lpstr>
      <vt:lpstr>PowerPoint Presentation</vt:lpstr>
      <vt:lpstr>Кроз падеже се мијењају:  ИМЕНИЦЕ ЗАМЈЕНИЦЕ ПРИДЈЕВИ (НЕКИ) БРОЈЕВИ </vt:lpstr>
      <vt:lpstr>PowerPoint Presentation</vt:lpstr>
      <vt:lpstr>ЗНАЧЕЊЕ И ФУНКЦИЈА ПАДЕЖА </vt:lpstr>
      <vt:lpstr>ПОДЈЕЛА ПАДЕЖА: </vt:lpstr>
      <vt:lpstr>НЕЗАВИСНИ ПАДЕЖИ</vt:lpstr>
      <vt:lpstr>PowerPoint Presentation</vt:lpstr>
      <vt:lpstr>PowerPoint Presentation</vt:lpstr>
      <vt:lpstr>PowerPoint Presentation</vt:lpstr>
      <vt:lpstr>PowerPoint Presentation</vt:lpstr>
      <vt:lpstr>ЗАВИСНИ ПАДЕЖИ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ЗАДАТАК:</vt:lpstr>
      <vt:lpstr>PowerPoint Presentation</vt:lpstr>
      <vt:lpstr>ЈУ ОШ „Бранко Радичевић“  ШКОЛСКИ ЧАС СРПСКИ ЈЕЗИК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2020-05-13T21:13:29Z</dcterms:created>
  <dcterms:modified xsi:type="dcterms:W3CDTF">2020-05-21T15:34:55Z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1ebac993-578d-4fb6-a024-e1968d57a18c_Enabled">
    <vt:lpwstr>True</vt:lpwstr>
  </property>
  <property fmtid="{D5CDD505-2E9C-101B-9397-08002B2CF9AE}" pid="4" name="MSIP_Label_1ebac993-578d-4fb6-a024-e1968d57a18c_SiteId">
    <vt:lpwstr>ae4df1f7-611e-444f-897e-f964e1205171</vt:lpwstr>
  </property>
  <property fmtid="{D5CDD505-2E9C-101B-9397-08002B2CF9AE}" pid="5" name="MSIP_Label_1ebac993-578d-4fb6-a024-e1968d57a18c_Owner">
    <vt:lpwstr>as251631@ncr.com</vt:lpwstr>
  </property>
  <property fmtid="{D5CDD505-2E9C-101B-9397-08002B2CF9AE}" pid="6" name="MSIP_Label_1ebac993-578d-4fb6-a024-e1968d57a18c_SetDate">
    <vt:lpwstr>2020-05-14T00:03:52.6993788Z</vt:lpwstr>
  </property>
  <property fmtid="{D5CDD505-2E9C-101B-9397-08002B2CF9AE}" pid="7" name="MSIP_Label_1ebac993-578d-4fb6-a024-e1968d57a18c_Name">
    <vt:lpwstr>Personal</vt:lpwstr>
  </property>
  <property fmtid="{D5CDD505-2E9C-101B-9397-08002B2CF9AE}" pid="8" name="MSIP_Label_1ebac993-578d-4fb6-a024-e1968d57a18c_Application">
    <vt:lpwstr>Microsoft Azure Information Protection</vt:lpwstr>
  </property>
  <property fmtid="{D5CDD505-2E9C-101B-9397-08002B2CF9AE}" pid="9" name="MSIP_Label_1ebac993-578d-4fb6-a024-e1968d57a18c_ActionId">
    <vt:lpwstr>e9ee2008-07f4-4aa5-b727-d1bdf279f022</vt:lpwstr>
  </property>
  <property fmtid="{D5CDD505-2E9C-101B-9397-08002B2CF9AE}" pid="10" name="MSIP_Label_1ebac993-578d-4fb6-a024-e1968d57a18c_Extended_MSFT_Method">
    <vt:lpwstr>Manual</vt:lpwstr>
  </property>
  <property fmtid="{D5CDD505-2E9C-101B-9397-08002B2CF9AE}" pid="11" name="Sensitivity">
    <vt:lpwstr>Personal</vt:lpwstr>
  </property>
</Properties>
</file>