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65" r:id="rId6"/>
    <p:sldId id="266" r:id="rId7"/>
    <p:sldId id="259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2D0E6-9B7D-469B-8547-716513E2B9DA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5BAB0-7329-4660-804B-D6DFF27BB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5BAB0-7329-4660-804B-D6DFF27BBF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2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5BAB0-7329-4660-804B-D6DFF27BBF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59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6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8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6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1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8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1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7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9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9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9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98187-F817-4D2C-97D3-85BD7921856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3872D-5749-4F2B-A78B-35FF4D43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3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ОБЛИКОВАЊЕ ТЕКСТА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ИНСТРУКТИВНА НАСТАВА, ПРВИ ЧАС, ШЕСТИ РАЗРЕД, ОСНОВИ ИНФОРМАТИКЕ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5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000" b="1" dirty="0" smtClean="0">
                <a:solidFill>
                  <a:srgbClr val="FF0000"/>
                </a:solidFill>
              </a:rPr>
              <a:t>4.2. </a:t>
            </a:r>
            <a:r>
              <a:rPr lang="sr-Cyrl-RS" sz="4000" b="1" dirty="0" smtClean="0">
                <a:solidFill>
                  <a:srgbClr val="FF0000"/>
                </a:solidFill>
              </a:rPr>
              <a:t>ОБЛИКОВАЊЕ </a:t>
            </a:r>
            <a:r>
              <a:rPr lang="sr-Cyrl-RS" sz="4000" b="1" dirty="0">
                <a:solidFill>
                  <a:srgbClr val="FF0000"/>
                </a:solidFill>
              </a:rPr>
              <a:t>ТЕКСТА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b="1" dirty="0" smtClean="0"/>
              <a:t>Књига, страница </a:t>
            </a:r>
            <a:r>
              <a:rPr lang="sr-Cyrl-RS" b="1" dirty="0"/>
              <a:t>69, 70, 71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b="1" dirty="0" smtClean="0"/>
              <a:t> </a:t>
            </a:r>
            <a:r>
              <a:rPr lang="sr-Cyrl-RS" b="1" dirty="0"/>
              <a:t>обликовање </a:t>
            </a:r>
            <a:r>
              <a:rPr lang="sr-Cyrl-RS" b="1" dirty="0" smtClean="0"/>
              <a:t>знакова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b="1" dirty="0" smtClean="0"/>
              <a:t> </a:t>
            </a:r>
            <a:r>
              <a:rPr lang="sr-Cyrl-RS" b="1" dirty="0"/>
              <a:t>обликовање </a:t>
            </a:r>
            <a:r>
              <a:rPr lang="sr-Cyrl-RS" b="1" dirty="0" smtClean="0"/>
              <a:t>параграфа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b="1" dirty="0" smtClean="0"/>
              <a:t> селекција текста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b="1" dirty="0" smtClean="0"/>
              <a:t> </a:t>
            </a:r>
            <a:r>
              <a:rPr lang="sr-Cyrl-RS" b="1" dirty="0"/>
              <a:t>кориговање и поравнање </a:t>
            </a:r>
            <a:r>
              <a:rPr lang="sr-Cyrl-RS" b="1" dirty="0" smtClean="0"/>
              <a:t>текста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b="1" dirty="0" smtClean="0"/>
              <a:t> </a:t>
            </a:r>
            <a:r>
              <a:rPr lang="sr-Cyrl-RS" b="1" dirty="0"/>
              <a:t>брисање знакова </a:t>
            </a:r>
            <a:endParaRPr lang="sr-Cyrl-RS" b="1" dirty="0" smtClean="0"/>
          </a:p>
          <a:p>
            <a:pPr marL="514350" indent="-514350">
              <a:buFont typeface="+mj-lt"/>
              <a:buAutoNum type="arabicPeriod"/>
            </a:pPr>
            <a:r>
              <a:rPr lang="sr-Cyrl-RS" b="1" dirty="0" smtClean="0"/>
              <a:t> </a:t>
            </a:r>
            <a:r>
              <a:rPr lang="sr-Cyrl-RS" b="1" dirty="0"/>
              <a:t>памћење документа.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2437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008" r="68859" b="76567"/>
          <a:stretch/>
        </p:blipFill>
        <p:spPr>
          <a:xfrm>
            <a:off x="1205326" y="2118765"/>
            <a:ext cx="3246743" cy="21281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0051" r="52636" b="80326"/>
          <a:stretch/>
        </p:blipFill>
        <p:spPr>
          <a:xfrm>
            <a:off x="6935562" y="2405297"/>
            <a:ext cx="3181081" cy="15551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1561" t="32373" r="56269" b="42649"/>
          <a:stretch/>
        </p:blipFill>
        <p:spPr>
          <a:xfrm>
            <a:off x="3535249" y="4675031"/>
            <a:ext cx="4185635" cy="18271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9427" y="211876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639033" y="211876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48176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1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13696" y="354842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4</a:t>
            </a:r>
            <a:r>
              <a:rPr lang="sr-Cyrl-RS" sz="2400" b="1" dirty="0" smtClean="0"/>
              <a:t>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540" t="6110" r="57727" b="54337"/>
          <a:stretch/>
        </p:blipFill>
        <p:spPr>
          <a:xfrm>
            <a:off x="6592900" y="1078172"/>
            <a:ext cx="5130527" cy="37121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0495" t="6483" r="65293" b="16651"/>
          <a:stretch/>
        </p:blipFill>
        <p:spPr>
          <a:xfrm>
            <a:off x="545910" y="585674"/>
            <a:ext cx="3179929" cy="56228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1619" t="5177" r="75402" b="46315"/>
          <a:stretch/>
        </p:blipFill>
        <p:spPr>
          <a:xfrm>
            <a:off x="4067033" y="1021540"/>
            <a:ext cx="2023498" cy="424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7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0844" t="2192" r="51974" b="77845"/>
          <a:stretch/>
        </p:blipFill>
        <p:spPr>
          <a:xfrm>
            <a:off x="247216" y="1523699"/>
            <a:ext cx="4114380" cy="2734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54" r="19589"/>
          <a:stretch/>
        </p:blipFill>
        <p:spPr>
          <a:xfrm>
            <a:off x="4790363" y="639424"/>
            <a:ext cx="3562067" cy="40903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-1011" t="-3289" r="85802" b="80395"/>
          <a:stretch/>
        </p:blipFill>
        <p:spPr>
          <a:xfrm>
            <a:off x="8582167" y="1509243"/>
            <a:ext cx="3248167" cy="27488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528549" y="103723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4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502555" y="368490"/>
            <a:ext cx="79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6676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73146" b="33815"/>
          <a:stretch/>
        </p:blipFill>
        <p:spPr>
          <a:xfrm>
            <a:off x="381995" y="754039"/>
            <a:ext cx="3493969" cy="48415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81181" y="2019869"/>
            <a:ext cx="7233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НАЗИВ ФАСЦИКЛЕ</a:t>
            </a:r>
            <a:r>
              <a:rPr lang="sr-Cyrl-RS" sz="2800" b="1" dirty="0"/>
              <a:t> </a:t>
            </a:r>
            <a:r>
              <a:rPr lang="sr-Cyrl-RS" sz="2800" b="1" dirty="0" smtClean="0"/>
              <a:t>(</a:t>
            </a:r>
            <a:r>
              <a:rPr lang="en-US" sz="2800" b="1" dirty="0" smtClean="0"/>
              <a:t>FOLDER)</a:t>
            </a:r>
            <a:r>
              <a:rPr lang="sr-Cyrl-RS" sz="2800" b="1" dirty="0" smtClean="0"/>
              <a:t> :  </a:t>
            </a:r>
            <a:r>
              <a:rPr lang="sr-Cyrl-RS" sz="2800" dirty="0" smtClean="0">
                <a:solidFill>
                  <a:srgbClr val="FF0000"/>
                </a:solidFill>
              </a:rPr>
              <a:t>РАД КОД КУЋЕ</a:t>
            </a:r>
          </a:p>
          <a:p>
            <a:endParaRPr lang="sr-Cyrl-RS" sz="2800" dirty="0"/>
          </a:p>
          <a:p>
            <a:r>
              <a:rPr lang="sr-Cyrl-RS" sz="2800" b="1" dirty="0" smtClean="0"/>
              <a:t>НАЗИВ  ДОКУМЕНТА</a:t>
            </a:r>
            <a:r>
              <a:rPr lang="en-US" sz="2800" b="1" dirty="0" smtClean="0"/>
              <a:t> (FILE) </a:t>
            </a:r>
            <a:r>
              <a:rPr lang="sr-Cyrl-RS" sz="2800" smtClean="0">
                <a:solidFill>
                  <a:srgbClr val="FF0000"/>
                </a:solidFill>
              </a:rPr>
              <a:t>: Вјежба </a:t>
            </a:r>
            <a:r>
              <a:rPr lang="sr-Cyrl-RS" sz="2800" dirty="0" smtClean="0">
                <a:solidFill>
                  <a:srgbClr val="FF0000"/>
                </a:solidFill>
              </a:rPr>
              <a:t>инструктивне наставе 1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4711" y="2456599"/>
            <a:ext cx="8079474" cy="270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Маја данас није дошла у школу.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3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Маја данас није дошла у школу.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3600" dirty="0" smtClean="0">
                <a:solidFill>
                  <a:srgbClr val="92D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Маја</a:t>
            </a:r>
            <a:r>
              <a:rPr lang="sr-Cyrl-RS" sz="360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данас </a:t>
            </a:r>
            <a:r>
              <a:rPr lang="sr-Cyrl-RS" sz="3600" dirty="0" smtClean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није</a:t>
            </a:r>
            <a:r>
              <a:rPr lang="sr-Cyrl-RS" sz="360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 дошла у </a:t>
            </a:r>
            <a:r>
              <a:rPr lang="sr-Cyrl-RS" sz="3600" dirty="0" smtClean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школу.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sz="40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Маја</a:t>
            </a:r>
            <a:r>
              <a:rPr lang="sr-Cyrl-R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sr-Cyrl-RS" sz="32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анас </a:t>
            </a:r>
            <a:r>
              <a:rPr lang="sr-Cyrl-R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није </a:t>
            </a:r>
            <a:r>
              <a:rPr lang="sr-Cyrl-RS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дошла</a:t>
            </a:r>
            <a:r>
              <a:rPr lang="sr-Cyrl-RS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sr-Cyrl-RS" sz="4000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школу.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1264" y="1419367"/>
            <a:ext cx="2528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4000" b="1" dirty="0" smtClean="0"/>
              <a:t>Вјежба 4.2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255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Вјежба 4.3</a:t>
            </a:r>
            <a:endParaRPr lang="en-US" b="1" dirty="0"/>
          </a:p>
        </p:txBody>
      </p:sp>
      <p:pic>
        <p:nvPicPr>
          <p:cNvPr id="4" name="Content Placeholder 3"/>
          <p:cNvPicPr preferRelativeResize="0"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2209" y="2140854"/>
            <a:ext cx="6147581" cy="44850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9452" y="1546439"/>
            <a:ext cx="1297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ПОСТАВКА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010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677"/>
            <a:ext cx="10515600" cy="886265"/>
          </a:xfrm>
        </p:spPr>
        <p:txBody>
          <a:bodyPr/>
          <a:lstStyle/>
          <a:p>
            <a:pPr algn="ctr"/>
            <a:r>
              <a:rPr lang="sr-Cyrl-RS" b="1" dirty="0" smtClean="0">
                <a:solidFill>
                  <a:srgbClr val="FF0000"/>
                </a:solidFill>
              </a:rPr>
              <a:t>ВЈЕЖБА 4.3.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7784" y="1690688"/>
            <a:ext cx="8777963" cy="49351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227212" y="1174149"/>
            <a:ext cx="117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РЈЕШЕЊЕ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288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111</Words>
  <Application>Microsoft Office PowerPoint</Application>
  <PresentationFormat>Widescreen</PresentationFormat>
  <Paragraphs>30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Times New Roman</vt:lpstr>
      <vt:lpstr>Office Theme</vt:lpstr>
      <vt:lpstr>ОБЛИКОВАЊЕ ТЕКСТА</vt:lpstr>
      <vt:lpstr>4.2. ОБЛИКОВАЊЕ ТЕКСТА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Вјежба 4.3</vt:lpstr>
      <vt:lpstr>ВЈЕЖБА 4.3.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ОБЛИКОВАЊЕ ТЕКСТА</dc:title>
  <dc:creator>Windows User</dc:creator>
  <cp:lastModifiedBy>Dragan</cp:lastModifiedBy>
  <cp:revision>12</cp:revision>
  <dcterms:created xsi:type="dcterms:W3CDTF">2020-03-18T22:12:58Z</dcterms:created>
  <dcterms:modified xsi:type="dcterms:W3CDTF">2020-03-20T20:32:18Z</dcterms:modified>
</cp:coreProperties>
</file>