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83DE-34E3-462C-94EC-16FA6033376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950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СРПСКИ ЈЕЗИК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Обрада књижевног текста:</a:t>
            </a:r>
            <a:br>
              <a:rPr lang="sr-Cyrl-RS" dirty="0" smtClean="0"/>
            </a:br>
            <a:r>
              <a:rPr lang="sr-Cyrl-RS" dirty="0" smtClean="0"/>
              <a:t>“Није на одмет бити магарац”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100" dirty="0" smtClean="0"/>
              <a:t>                     </a:t>
            </a:r>
            <a:endParaRPr lang="en-US" sz="3100" dirty="0"/>
          </a:p>
        </p:txBody>
      </p:sp>
      <p:pic>
        <p:nvPicPr>
          <p:cNvPr id="9" name="Picture 8" descr="images (92).jpg"/>
          <p:cNvPicPr>
            <a:picLocks noChangeAspect="1"/>
          </p:cNvPicPr>
          <p:nvPr/>
        </p:nvPicPr>
        <p:blipFill>
          <a:blip r:embed="rId2" cstate="print"/>
          <a:srcRect r="1639"/>
          <a:stretch>
            <a:fillRect/>
          </a:stretch>
        </p:blipFill>
        <p:spPr>
          <a:xfrm>
            <a:off x="683568" y="2283718"/>
            <a:ext cx="4320480" cy="2180778"/>
          </a:xfrm>
          <a:prstGeom prst="ellipse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76056" y="3291830"/>
            <a:ext cx="390869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100" dirty="0">
                <a:solidFill>
                  <a:prstClr val="white"/>
                </a:solidFill>
                <a:ea typeface="+mj-ea"/>
                <a:cs typeface="+mj-cs"/>
              </a:rPr>
              <a:t>(Градимир Стојковић)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7624" y="4587974"/>
            <a:ext cx="288032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Сања Цветојевић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АНАЛИЗА ТЕКСТА: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3558"/>
            <a:ext cx="8856984" cy="410445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sr-Cyrl-RS" sz="2800" dirty="0" smtClean="0"/>
              <a:t>Каква је ова прича?</a:t>
            </a:r>
          </a:p>
          <a:p>
            <a:pPr marL="514350" indent="-514350">
              <a:buNone/>
            </a:pPr>
            <a:r>
              <a:rPr lang="sr-Cyrl-RS" sz="2800" dirty="0" smtClean="0"/>
              <a:t>      а) досадна    б) тужна   в) занимљива</a:t>
            </a:r>
          </a:p>
          <a:p>
            <a:pPr marL="514350" indent="-514350">
              <a:buAutoNum type="arabicParenR" startAt="2"/>
            </a:pPr>
            <a:r>
              <a:rPr lang="sr-Cyrl-RS" sz="2800" dirty="0" smtClean="0"/>
              <a:t>Ко су ликови ове приче?</a:t>
            </a:r>
          </a:p>
          <a:p>
            <a:pPr marL="514350" indent="-514350">
              <a:buNone/>
            </a:pPr>
            <a:r>
              <a:rPr lang="sr-Cyrl-RS" sz="2800" dirty="0" smtClean="0">
                <a:solidFill>
                  <a:srgbClr val="CC0099"/>
                </a:solidFill>
              </a:rPr>
              <a:t>      - Ликови у причи су: дјечак, педагогица и учитељица.</a:t>
            </a:r>
          </a:p>
          <a:p>
            <a:pPr marL="514350" indent="-514350">
              <a:buNone/>
            </a:pPr>
            <a:r>
              <a:rPr lang="sr-Cyrl-RS" sz="2800" dirty="0" smtClean="0"/>
              <a:t>3)   О чему говори прича?</a:t>
            </a:r>
          </a:p>
          <a:p>
            <a:pPr marL="514350" indent="-514350">
              <a:buNone/>
            </a:pPr>
            <a:r>
              <a:rPr lang="sr-Cyrl-RS" sz="2800" dirty="0" smtClean="0"/>
              <a:t>      а) о заљубљеном дјечаку  б) о досадном дјечаку</a:t>
            </a:r>
          </a:p>
          <a:p>
            <a:pPr marL="514350" indent="-514350">
              <a:buNone/>
            </a:pPr>
            <a:r>
              <a:rPr lang="sr-Cyrl-RS" sz="2800" dirty="0" smtClean="0"/>
              <a:t>4)   Ова прича написана је као:</a:t>
            </a:r>
          </a:p>
          <a:p>
            <a:pPr marL="514350" indent="-514350">
              <a:buNone/>
            </a:pPr>
            <a:r>
              <a:rPr lang="sr-Cyrl-RS" sz="2800" dirty="0" smtClean="0"/>
              <a:t>      а) монолог     б) дијалог    </a:t>
            </a:r>
          </a:p>
          <a:p>
            <a:pPr marL="514350" indent="-514350">
              <a:buNone/>
            </a:pP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4067944" y="1419622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11560" y="3435846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2699792" y="4443958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5486"/>
            <a:ext cx="8928992" cy="482453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RS" sz="2800" dirty="0" smtClean="0"/>
              <a:t>5)   Дјечак је био заљубљен у:</a:t>
            </a:r>
          </a:p>
          <a:p>
            <a:pPr marL="514350" indent="-514350">
              <a:buNone/>
            </a:pPr>
            <a:r>
              <a:rPr lang="sr-Cyrl-RS" sz="2800" dirty="0" smtClean="0"/>
              <a:t>      а)  Весну     б)  Милу    в)  Ану    г)  Тамару</a:t>
            </a:r>
          </a:p>
          <a:p>
            <a:pPr marL="514350" indent="-514350">
              <a:buNone/>
            </a:pPr>
            <a:r>
              <a:rPr lang="sr-Cyrl-RS" sz="2800" dirty="0" smtClean="0"/>
              <a:t>6)   Вријеме радње у причи је:</a:t>
            </a:r>
          </a:p>
          <a:p>
            <a:pPr marL="514350" indent="-514350">
              <a:buNone/>
            </a:pPr>
            <a:r>
              <a:rPr lang="sr-Cyrl-RS" sz="2800" dirty="0" smtClean="0"/>
              <a:t>      а) прољеће   б) љето   в) јесен   г) зима</a:t>
            </a:r>
          </a:p>
          <a:p>
            <a:pPr marL="514350" indent="-514350">
              <a:buAutoNum type="arabicParenR" startAt="7"/>
            </a:pPr>
            <a:r>
              <a:rPr lang="sr-Cyrl-RS" sz="2800" dirty="0" smtClean="0"/>
              <a:t>Мјесто вршења радње је:</a:t>
            </a:r>
          </a:p>
          <a:p>
            <a:pPr marL="514350" indent="-514350">
              <a:buNone/>
            </a:pPr>
            <a:r>
              <a:rPr lang="sr-Cyrl-RS" sz="2800" dirty="0" smtClean="0"/>
              <a:t>      а) ливада   б) шума   в) школа   г) игралиште</a:t>
            </a:r>
          </a:p>
          <a:p>
            <a:pPr marL="514350" indent="-514350">
              <a:buAutoNum type="arabicParenR" startAt="8"/>
            </a:pPr>
            <a:r>
              <a:rPr lang="sr-Cyrl-RS" sz="2800" dirty="0" smtClean="0"/>
              <a:t>Коју поруку можемо извући из текста?</a:t>
            </a:r>
          </a:p>
          <a:p>
            <a:pPr marL="514350" indent="-514350">
              <a:buNone/>
            </a:pPr>
            <a:r>
              <a:rPr lang="sr-Cyrl-RS" sz="2800" dirty="0" smtClean="0"/>
              <a:t>     </a:t>
            </a:r>
            <a:r>
              <a:rPr lang="sr-Cyrl-RS" sz="2800" dirty="0" smtClean="0">
                <a:solidFill>
                  <a:srgbClr val="CC0099"/>
                </a:solidFill>
              </a:rPr>
              <a:t> ДОБРОТА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rgbClr val="CC0099"/>
                </a:solidFill>
              </a:rPr>
              <a:t>МУДРОСТ</a:t>
            </a:r>
            <a:r>
              <a:rPr lang="sr-Cyrl-RS" sz="2800" dirty="0" smtClean="0"/>
              <a:t>, а </a:t>
            </a:r>
            <a:r>
              <a:rPr lang="sr-Cyrl-RS" sz="2800" dirty="0" smtClean="0">
                <a:solidFill>
                  <a:srgbClr val="CC0099"/>
                </a:solidFill>
              </a:rPr>
              <a:t>ЉУБАВ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CC0099"/>
                </a:solidFill>
              </a:rPr>
              <a:t>највриједније осјећање</a:t>
            </a:r>
            <a:r>
              <a:rPr lang="sr-Cyrl-RS" sz="2800" dirty="0" smtClean="0"/>
              <a:t> које покреће човјека!</a:t>
            </a: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5220072" y="771550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539552" y="1779662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707904" y="2787774"/>
            <a:ext cx="457200" cy="457200"/>
          </a:xfrm>
          <a:prstGeom prst="flowChartConnector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299942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Изражајно увјежбати читати текст!</a:t>
            </a:r>
          </a:p>
          <a:p>
            <a:r>
              <a:rPr lang="sr-Cyrl-RS" sz="2800" dirty="0" smtClean="0"/>
              <a:t>Написати биљешке о писцу!</a:t>
            </a:r>
          </a:p>
          <a:p>
            <a:r>
              <a:rPr lang="sr-Cyrl-RS" sz="2800" dirty="0" smtClean="0"/>
              <a:t>Ко приповиједа ову причу?</a:t>
            </a:r>
          </a:p>
          <a:p>
            <a:r>
              <a:rPr lang="sr-Cyrl-RS" sz="2800" dirty="0" smtClean="0"/>
              <a:t>Зашто је дјечак изгубио вољу за све?</a:t>
            </a:r>
          </a:p>
          <a:p>
            <a:r>
              <a:rPr lang="sr-Cyrl-RS" sz="2800" dirty="0" smtClean="0"/>
              <a:t>Ко је помогао дјечаку и на који начин?</a:t>
            </a:r>
          </a:p>
          <a:p>
            <a:r>
              <a:rPr lang="sr-Cyrl-RS" sz="2800" dirty="0" smtClean="0"/>
              <a:t>Да ли је дјечак знао ко је дјевојка која је сјела поред њега?</a:t>
            </a:r>
          </a:p>
          <a:p>
            <a:r>
              <a:rPr lang="sr-Cyrl-RS" sz="2800" dirty="0" smtClean="0"/>
              <a:t>Због чега је дјечак чудној дјевојци признао све о својим проблемима?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79388" y="699542"/>
            <a:ext cx="8856662" cy="4248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 smtClean="0"/>
              <a:t>    Градимир Стојковић р</a:t>
            </a:r>
            <a:r>
              <a:rPr lang="en-US" sz="2800" dirty="0" err="1" smtClean="0"/>
              <a:t>ођен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3. </a:t>
            </a:r>
            <a:r>
              <a:rPr lang="en-US" sz="2800" dirty="0" err="1" smtClean="0"/>
              <a:t>марта</a:t>
            </a:r>
            <a:r>
              <a:rPr lang="en-US" sz="2800" dirty="0" smtClean="0"/>
              <a:t> 1947. </a:t>
            </a:r>
            <a:r>
              <a:rPr lang="en-US" sz="2800" dirty="0" err="1" smtClean="0"/>
              <a:t>године</a:t>
            </a:r>
            <a:r>
              <a:rPr lang="en-US" sz="2800" dirty="0" smtClean="0"/>
              <a:t> у </a:t>
            </a:r>
            <a:r>
              <a:rPr lang="en-US" sz="2800" dirty="0" err="1" smtClean="0"/>
              <a:t>банатском</a:t>
            </a:r>
            <a:r>
              <a:rPr lang="en-US" sz="2800" dirty="0" smtClean="0"/>
              <a:t> </a:t>
            </a:r>
            <a:r>
              <a:rPr lang="en-US" sz="2800" dirty="0" err="1" smtClean="0"/>
              <a:t>селу</a:t>
            </a:r>
            <a:r>
              <a:rPr lang="en-US" sz="2800" dirty="0" smtClean="0"/>
              <a:t> </a:t>
            </a:r>
            <a:r>
              <a:rPr lang="en-US" sz="2800" dirty="0" err="1" smtClean="0"/>
              <a:t>Мраморак</a:t>
            </a:r>
            <a:r>
              <a:rPr lang="en-US" sz="2800" dirty="0" smtClean="0"/>
              <a:t> 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млађи</a:t>
            </a:r>
            <a:r>
              <a:rPr lang="en-US" sz="2800" dirty="0" smtClean="0"/>
              <a:t> </a:t>
            </a:r>
            <a:r>
              <a:rPr lang="en-US" sz="2800" dirty="0" err="1" smtClean="0"/>
              <a:t>син</a:t>
            </a:r>
            <a:r>
              <a:rPr lang="en-US" sz="2800" dirty="0" smtClean="0"/>
              <a:t> у </a:t>
            </a:r>
            <a:r>
              <a:rPr lang="en-US" sz="2800" dirty="0" err="1" smtClean="0"/>
              <a:t>породици</a:t>
            </a:r>
            <a:r>
              <a:rPr lang="sr-Cyrl-RS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Године</a:t>
            </a:r>
            <a:r>
              <a:rPr lang="en-US" sz="2800" dirty="0" smtClean="0"/>
              <a:t> 1953. </a:t>
            </a:r>
            <a:r>
              <a:rPr lang="en-US" sz="2800" dirty="0" err="1" smtClean="0"/>
              <a:t>Градимир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полази</a:t>
            </a:r>
            <a:r>
              <a:rPr lang="en-US" sz="2800" dirty="0" smtClean="0"/>
              <a:t> у </a:t>
            </a:r>
            <a:r>
              <a:rPr lang="en-US" sz="2800" dirty="0" err="1" smtClean="0"/>
              <a:t>основну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школу</a:t>
            </a:r>
            <a:r>
              <a:rPr lang="en-US" sz="2800" dirty="0" smtClean="0"/>
              <a:t>. </a:t>
            </a:r>
            <a:r>
              <a:rPr lang="en-US" sz="2800" dirty="0" err="1" smtClean="0"/>
              <a:t>Већ</a:t>
            </a:r>
            <a:r>
              <a:rPr lang="en-US" sz="2800" dirty="0" smtClean="0"/>
              <a:t> у </a:t>
            </a:r>
            <a:r>
              <a:rPr lang="en-US" sz="2800" dirty="0" err="1" smtClean="0"/>
              <a:t>трећем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en-US" sz="2800" dirty="0" smtClean="0"/>
              <a:t> </a:t>
            </a:r>
            <a:r>
              <a:rPr lang="en-US" sz="2800" dirty="0" err="1" smtClean="0"/>
              <a:t>осваја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своју</a:t>
            </a:r>
            <a:r>
              <a:rPr lang="en-US" sz="2800" dirty="0" smtClean="0"/>
              <a:t> </a:t>
            </a:r>
            <a:r>
              <a:rPr lang="en-US" sz="2800" dirty="0" err="1" smtClean="0"/>
              <a:t>прву</a:t>
            </a:r>
            <a:r>
              <a:rPr lang="en-US" sz="2800" dirty="0" smtClean="0"/>
              <a:t> </a:t>
            </a:r>
            <a:r>
              <a:rPr lang="en-US" sz="2800" dirty="0" err="1" smtClean="0"/>
              <a:t>награду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књижевност</a:t>
            </a:r>
            <a:r>
              <a:rPr lang="en-US" sz="2800" dirty="0" smtClean="0"/>
              <a:t>, </a:t>
            </a:r>
            <a:r>
              <a:rPr lang="en-US" sz="2800" dirty="0" err="1" smtClean="0"/>
              <a:t>Змајеву</a:t>
            </a:r>
            <a:r>
              <a:rPr lang="en-US" sz="2800" dirty="0" smtClean="0"/>
              <a:t> </a:t>
            </a:r>
            <a:r>
              <a:rPr lang="en-US" sz="2800" dirty="0" err="1" smtClean="0"/>
              <a:t>награду</a:t>
            </a:r>
            <a:r>
              <a:rPr lang="en-US" sz="2800" dirty="0" smtClean="0"/>
              <a:t> </a:t>
            </a:r>
            <a:r>
              <a:rPr lang="en-US" sz="2800" dirty="0" err="1" smtClean="0"/>
              <a:t>за</a:t>
            </a:r>
            <a:r>
              <a:rPr lang="en-US" sz="2800" dirty="0" smtClean="0"/>
              <a:t> п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есму</a:t>
            </a:r>
            <a:r>
              <a:rPr lang="en-US" sz="2800" dirty="0" smtClean="0"/>
              <a:t>.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1560" y="0"/>
            <a:ext cx="777686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</a:rPr>
              <a:t>Основни подаци о писцу: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2896731"/>
            <a:ext cx="54726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Године </a:t>
            </a:r>
            <a:r>
              <a:rPr lang="en-US" sz="2800" dirty="0" smtClean="0"/>
              <a:t>1970.  </a:t>
            </a:r>
            <a:r>
              <a:rPr lang="en-US" sz="2800" dirty="0" err="1" smtClean="0"/>
              <a:t>запошљава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sr-Cyrl-RS" sz="2800" dirty="0" smtClean="0"/>
              <a:t>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наставник</a:t>
            </a:r>
            <a:r>
              <a:rPr lang="en-US" sz="2800" dirty="0" smtClean="0"/>
              <a:t> </a:t>
            </a:r>
            <a:r>
              <a:rPr lang="en-US" sz="2800" dirty="0" err="1" smtClean="0"/>
              <a:t>основа</a:t>
            </a:r>
            <a:r>
              <a:rPr lang="en-US" sz="2800" dirty="0" smtClean="0"/>
              <a:t> </a:t>
            </a:r>
            <a:r>
              <a:rPr lang="en-US" sz="2800" dirty="0" err="1" smtClean="0"/>
              <a:t>технике</a:t>
            </a:r>
            <a:r>
              <a:rPr lang="en-US" sz="2800" dirty="0" smtClean="0"/>
              <a:t>. </a:t>
            </a:r>
            <a:r>
              <a:rPr lang="en-US" sz="2800" dirty="0" err="1" smtClean="0"/>
              <a:t>Почиње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бави</a:t>
            </a:r>
            <a:r>
              <a:rPr lang="en-US" sz="2800" dirty="0" smtClean="0"/>
              <a:t> д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ечјим</a:t>
            </a:r>
            <a:r>
              <a:rPr lang="en-US" sz="2800" dirty="0" smtClean="0"/>
              <a:t> </a:t>
            </a:r>
            <a:r>
              <a:rPr lang="en-US" sz="2800" dirty="0" err="1" smtClean="0"/>
              <a:t>филмом</a:t>
            </a:r>
            <a:r>
              <a:rPr lang="en-US" sz="2800" dirty="0" smtClean="0"/>
              <a:t> и </a:t>
            </a:r>
            <a:r>
              <a:rPr lang="en-US" sz="2800" dirty="0" err="1" smtClean="0"/>
              <a:t>оснива</a:t>
            </a:r>
            <a:r>
              <a:rPr lang="en-US" sz="2800" dirty="0" smtClean="0"/>
              <a:t> </a:t>
            </a:r>
            <a:r>
              <a:rPr lang="en-US" sz="2800" dirty="0" err="1" smtClean="0"/>
              <a:t>Фото-кино</a:t>
            </a:r>
            <a:r>
              <a:rPr lang="en-US" sz="2800" dirty="0" smtClean="0"/>
              <a:t> </a:t>
            </a:r>
            <a:r>
              <a:rPr lang="en-US" sz="2800" dirty="0" err="1" smtClean="0"/>
              <a:t>клуб</a:t>
            </a:r>
            <a:r>
              <a:rPr lang="en-US" sz="2800" dirty="0" smtClean="0"/>
              <a:t> у </a:t>
            </a:r>
            <a:r>
              <a:rPr lang="en-US" sz="2800" dirty="0" err="1" smtClean="0"/>
              <a:t>школи</a:t>
            </a:r>
            <a:r>
              <a:rPr lang="sr-Cyrl-RS" sz="2800" dirty="0" smtClean="0"/>
              <a:t>.</a:t>
            </a:r>
          </a:p>
        </p:txBody>
      </p:sp>
      <p:pic>
        <p:nvPicPr>
          <p:cNvPr id="10" name="Content Placeholder 4" descr="download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859782"/>
            <a:ext cx="259228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246956"/>
            <a:ext cx="8856984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наставник</a:t>
            </a:r>
            <a:r>
              <a:rPr lang="en-US" sz="2800" dirty="0" smtClean="0"/>
              <a:t> </a:t>
            </a:r>
            <a:r>
              <a:rPr lang="en-US" sz="2800" dirty="0" err="1" smtClean="0"/>
              <a:t>ради</a:t>
            </a:r>
            <a:r>
              <a:rPr lang="en-US" sz="2800" dirty="0" smtClean="0"/>
              <a:t> </a:t>
            </a:r>
            <a:r>
              <a:rPr lang="en-US" sz="2800" dirty="0" err="1" smtClean="0"/>
              <a:t>све</a:t>
            </a:r>
            <a:r>
              <a:rPr lang="en-US" sz="2800" dirty="0" smtClean="0"/>
              <a:t> </a:t>
            </a:r>
            <a:r>
              <a:rPr lang="en-US" sz="2800" dirty="0" err="1" smtClean="0"/>
              <a:t>до</a:t>
            </a:r>
            <a:r>
              <a:rPr lang="en-US" sz="2800" dirty="0" smtClean="0"/>
              <a:t> 1995. </a:t>
            </a:r>
            <a:r>
              <a:rPr lang="en-US" sz="2800" dirty="0" err="1" smtClean="0"/>
              <a:t>године</a:t>
            </a:r>
            <a:r>
              <a:rPr lang="en-US" sz="2800" dirty="0" smtClean="0"/>
              <a:t>. У </a:t>
            </a:r>
            <a:r>
              <a:rPr lang="en-US" sz="2800" dirty="0" err="1" smtClean="0"/>
              <a:t>међувремену</a:t>
            </a:r>
            <a:r>
              <a:rPr lang="en-US" sz="2800" dirty="0" smtClean="0"/>
              <a:t>, у </a:t>
            </a:r>
            <a:r>
              <a:rPr lang="en-US" sz="2800" dirty="0" err="1" smtClean="0"/>
              <a:t>тешким</a:t>
            </a:r>
            <a:r>
              <a:rPr lang="en-US" sz="2800" dirty="0" smtClean="0"/>
              <a:t> и </a:t>
            </a:r>
            <a:r>
              <a:rPr lang="en-US" sz="2800" dirty="0" err="1" smtClean="0"/>
              <a:t>суморним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данима</a:t>
            </a:r>
            <a:r>
              <a:rPr lang="en-US" sz="2800" dirty="0" smtClean="0"/>
              <a:t> 1993-94.</a:t>
            </a:r>
            <a:r>
              <a:rPr lang="sr-Cyrl-RS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ради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 УНИЦЕФ</a:t>
            </a:r>
            <a:r>
              <a:rPr lang="sr-Cyrl-RS" sz="2800" dirty="0" smtClean="0"/>
              <a:t> </a:t>
            </a:r>
            <a:r>
              <a:rPr lang="en-US" sz="2800" dirty="0" smtClean="0"/>
              <a:t>и</a:t>
            </a:r>
            <a:r>
              <a:rPr lang="sr-Cyrl-RS" sz="2800" dirty="0" smtClean="0"/>
              <a:t> </a:t>
            </a:r>
            <a:r>
              <a:rPr lang="en-US" sz="2800" dirty="0" err="1" smtClean="0"/>
              <a:t>програме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д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ецу</a:t>
            </a:r>
            <a:r>
              <a:rPr lang="en-US" sz="2800" dirty="0" smtClean="0"/>
              <a:t> </a:t>
            </a:r>
            <a:r>
              <a:rPr lang="sr-Cyrl-RS" sz="2800" dirty="0" smtClean="0"/>
              <a:t>”</a:t>
            </a:r>
            <a:r>
              <a:rPr lang="en-US" sz="2800" i="1" dirty="0" err="1" smtClean="0"/>
              <a:t>Хајде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да</a:t>
            </a:r>
            <a:r>
              <a:rPr lang="en-US" sz="2800" i="1" dirty="0" smtClean="0"/>
              <a:t> </a:t>
            </a:r>
            <a:r>
              <a:rPr lang="sr-Cyrl-RS" sz="2800" i="1" dirty="0" smtClean="0"/>
              <a:t> </a:t>
            </a:r>
            <a:r>
              <a:rPr lang="en-US" sz="2800" i="1" dirty="0" err="1" smtClean="0"/>
              <a:t>се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играмо</a:t>
            </a:r>
            <a:r>
              <a:rPr lang="sr-Cyrl-RS" sz="2800" i="1" dirty="0" smtClean="0"/>
              <a:t>”,</a:t>
            </a:r>
            <a:r>
              <a:rPr lang="en-US" sz="2800" dirty="0" smtClean="0"/>
              <a:t> 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изб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егличким</a:t>
            </a:r>
            <a:r>
              <a:rPr lang="en-US" sz="2800" dirty="0" smtClean="0"/>
              <a:t> </a:t>
            </a:r>
            <a:r>
              <a:rPr lang="en-US" sz="2800" dirty="0" err="1" smtClean="0"/>
              <a:t>центрима</a:t>
            </a:r>
            <a:r>
              <a:rPr lang="en-US" sz="2800" dirty="0" smtClean="0"/>
              <a:t> </a:t>
            </a:r>
            <a:r>
              <a:rPr lang="en-US" sz="2800" dirty="0" err="1" smtClean="0"/>
              <a:t>Србије</a:t>
            </a:r>
            <a:r>
              <a:rPr lang="en-US" sz="2800" dirty="0" smtClean="0"/>
              <a:t>.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err="1" smtClean="0"/>
              <a:t>Објављује</a:t>
            </a:r>
            <a:r>
              <a:rPr lang="en-US" sz="2800" dirty="0" smtClean="0"/>
              <a:t> </a:t>
            </a:r>
            <a:r>
              <a:rPr lang="en-US" sz="2800" dirty="0" err="1" smtClean="0"/>
              <a:t>бројне</a:t>
            </a:r>
            <a:r>
              <a:rPr lang="en-US" sz="2800" dirty="0" smtClean="0"/>
              <a:t> </a:t>
            </a:r>
            <a:r>
              <a:rPr lang="en-US" sz="2800" dirty="0" err="1" smtClean="0"/>
              <a:t>романе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младе</a:t>
            </a:r>
            <a:r>
              <a:rPr lang="en-US" sz="2800" dirty="0" smtClean="0"/>
              <a:t>, </a:t>
            </a:r>
            <a:r>
              <a:rPr lang="en-US" sz="2800" dirty="0" err="1" smtClean="0"/>
              <a:t>збирке</a:t>
            </a:r>
            <a:r>
              <a:rPr lang="en-US" sz="2800" dirty="0" smtClean="0"/>
              <a:t> п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есама</a:t>
            </a:r>
            <a:r>
              <a:rPr lang="en-US" sz="2800" dirty="0" smtClean="0"/>
              <a:t> и </a:t>
            </a:r>
            <a:r>
              <a:rPr lang="en-US" sz="2800" dirty="0" err="1" smtClean="0"/>
              <a:t>припов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едака</a:t>
            </a:r>
            <a:r>
              <a:rPr lang="en-US" sz="2800" dirty="0" smtClean="0"/>
              <a:t>. </a:t>
            </a:r>
            <a:r>
              <a:rPr lang="en-US" sz="2800" dirty="0" err="1" smtClean="0"/>
              <a:t>Постаје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један</a:t>
            </a:r>
            <a:r>
              <a:rPr lang="en-US" sz="2800" dirty="0" smtClean="0"/>
              <a:t> </a:t>
            </a:r>
            <a:r>
              <a:rPr lang="en-US" sz="2800" dirty="0" err="1" smtClean="0"/>
              <a:t>од</a:t>
            </a:r>
            <a:r>
              <a:rPr lang="en-US" sz="2800" dirty="0" smtClean="0"/>
              <a:t> </a:t>
            </a:r>
            <a:r>
              <a:rPr lang="en-US" sz="2800" dirty="0" err="1" smtClean="0"/>
              <a:t>најтиражнијих</a:t>
            </a:r>
            <a:r>
              <a:rPr lang="en-US" sz="2800" dirty="0" smtClean="0"/>
              <a:t> и </a:t>
            </a:r>
            <a:r>
              <a:rPr lang="en-US" sz="2800" dirty="0" err="1" smtClean="0"/>
              <a:t>најчитанијих</a:t>
            </a:r>
            <a:r>
              <a:rPr lang="en-US" sz="2800" dirty="0" smtClean="0"/>
              <a:t> </a:t>
            </a:r>
            <a:r>
              <a:rPr lang="en-US" sz="2800" dirty="0" err="1" smtClean="0"/>
              <a:t>писаца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младе</a:t>
            </a:r>
            <a:r>
              <a:rPr lang="en-US" sz="2800" dirty="0" smtClean="0"/>
              <a:t>. </a:t>
            </a:r>
            <a:r>
              <a:rPr lang="en-US" sz="2800" dirty="0" err="1" smtClean="0"/>
              <a:t>Добија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бројне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награде</a:t>
            </a:r>
            <a:r>
              <a:rPr lang="sr-Cyrl-RS" sz="2800" dirty="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11560" y="195486"/>
            <a:ext cx="8532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Наставља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књижевним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радом</a:t>
            </a:r>
            <a:r>
              <a:rPr lang="en-US" sz="2800" dirty="0" smtClean="0"/>
              <a:t> и у </a:t>
            </a:r>
            <a:r>
              <a:rPr lang="en-US" sz="2800" dirty="0" err="1" smtClean="0"/>
              <a:t>јануару</a:t>
            </a:r>
            <a:r>
              <a:rPr lang="en-US" sz="2800" dirty="0" smtClean="0"/>
              <a:t> 1973. </a:t>
            </a:r>
            <a:r>
              <a:rPr lang="en-US" sz="2800" dirty="0" err="1" smtClean="0"/>
              <a:t>бива</a:t>
            </a:r>
            <a:r>
              <a:rPr lang="en-US" sz="2800" dirty="0" smtClean="0"/>
              <a:t> </a:t>
            </a:r>
            <a:r>
              <a:rPr lang="sr-Cyrl-RS" sz="2800" dirty="0" smtClean="0"/>
              <a:t>    </a:t>
            </a:r>
            <a:r>
              <a:rPr lang="en-US" sz="2800" dirty="0" err="1" smtClean="0"/>
              <a:t>примљен</a:t>
            </a:r>
            <a:r>
              <a:rPr lang="en-US" sz="2800" dirty="0" smtClean="0"/>
              <a:t> у </a:t>
            </a:r>
            <a:r>
              <a:rPr lang="en-US" sz="2800" dirty="0" err="1" smtClean="0"/>
              <a:t>Удружење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књижевник</a:t>
            </a:r>
            <a:r>
              <a:rPr lang="sr-Cyrl-RS" sz="2800" dirty="0" smtClean="0"/>
              <a:t>а</a:t>
            </a:r>
            <a:r>
              <a:rPr lang="en-US" sz="2800" dirty="0" smtClean="0"/>
              <a:t> </a:t>
            </a:r>
            <a:r>
              <a:rPr lang="en-US" sz="2800" dirty="0" err="1" smtClean="0"/>
              <a:t>Србије</a:t>
            </a:r>
            <a:r>
              <a:rPr lang="en-US" sz="2800" dirty="0" smtClean="0"/>
              <a:t> - </a:t>
            </a:r>
            <a:r>
              <a:rPr lang="en-US" sz="2800" dirty="0" err="1" smtClean="0"/>
              <a:t>Друштво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књижевника</a:t>
            </a:r>
            <a:r>
              <a:rPr lang="en-US" sz="2800" dirty="0" smtClean="0"/>
              <a:t> </a:t>
            </a:r>
            <a:r>
              <a:rPr lang="en-US" sz="2800" dirty="0" err="1" smtClean="0"/>
              <a:t>Војводине</a:t>
            </a:r>
            <a:r>
              <a:rPr lang="sr-Cyrl-R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9542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НИЈЕ НА</a:t>
            </a:r>
            <a:r>
              <a:rPr lang="sr-Cyrl-RS" sz="2800" u="sng" dirty="0" smtClean="0"/>
              <a:t> </a:t>
            </a:r>
            <a:r>
              <a:rPr lang="en-US" sz="2800" u="sng" dirty="0" smtClean="0"/>
              <a:t>ОДМЕТ БИТИ МАГАРАЦ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550"/>
            <a:ext cx="9144000" cy="43719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Једном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тако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степеништу</a:t>
            </a:r>
            <a:r>
              <a:rPr lang="en-US" sz="2800" dirty="0" smtClean="0"/>
              <a:t> </a:t>
            </a:r>
            <a:r>
              <a:rPr lang="en-US" sz="2800" dirty="0" err="1" smtClean="0"/>
              <a:t>испред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школе</a:t>
            </a:r>
            <a:r>
              <a:rPr lang="en-US" sz="2800" dirty="0" smtClean="0"/>
              <a:t>, а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било</a:t>
            </a:r>
            <a:r>
              <a:rPr lang="en-US" sz="2800" dirty="0" smtClean="0"/>
              <a:t> </a:t>
            </a:r>
            <a:r>
              <a:rPr lang="en-US" sz="2800" dirty="0" err="1" smtClean="0"/>
              <a:t>оног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пролећа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имао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полугодишту</a:t>
            </a:r>
            <a:r>
              <a:rPr lang="en-US" sz="2800" dirty="0" smtClean="0"/>
              <a:t> </a:t>
            </a:r>
            <a:r>
              <a:rPr lang="en-US" sz="2800" dirty="0" err="1" smtClean="0"/>
              <a:t>два</a:t>
            </a:r>
            <a:r>
              <a:rPr lang="en-US" sz="2800" dirty="0" smtClean="0"/>
              <a:t> </a:t>
            </a:r>
            <a:r>
              <a:rPr lang="en-US" sz="2800" dirty="0" err="1" smtClean="0"/>
              <a:t>грипа</a:t>
            </a:r>
            <a:r>
              <a:rPr lang="en-US" sz="2800" dirty="0" smtClean="0"/>
              <a:t>, </a:t>
            </a:r>
            <a:r>
              <a:rPr lang="en-US" sz="2800" dirty="0" err="1" smtClean="0"/>
              <a:t>једну</a:t>
            </a:r>
            <a:r>
              <a:rPr lang="en-US" sz="2800" dirty="0" smtClean="0"/>
              <a:t> </a:t>
            </a:r>
            <a:r>
              <a:rPr lang="en-US" sz="2800" dirty="0" err="1" smtClean="0"/>
              <a:t>упалу</a:t>
            </a:r>
            <a:r>
              <a:rPr lang="en-US" sz="2800" dirty="0" smtClean="0"/>
              <a:t> </a:t>
            </a:r>
            <a:r>
              <a:rPr lang="en-US" sz="2800" dirty="0" err="1" smtClean="0"/>
              <a:t>плућа</a:t>
            </a:r>
            <a:r>
              <a:rPr lang="en-US" sz="2800" dirty="0" smtClean="0"/>
              <a:t> и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двојке</a:t>
            </a:r>
            <a:r>
              <a:rPr lang="en-US" sz="2800" dirty="0" smtClean="0"/>
              <a:t>. </a:t>
            </a:r>
            <a:r>
              <a:rPr lang="en-US" sz="2800" dirty="0" err="1" smtClean="0"/>
              <a:t>Кад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последњи</a:t>
            </a:r>
            <a:r>
              <a:rPr lang="en-US" sz="2800" dirty="0" smtClean="0"/>
              <a:t> </a:t>
            </a:r>
            <a:r>
              <a:rPr lang="en-US" sz="2800" dirty="0" err="1" smtClean="0"/>
              <a:t>пут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разболео</a:t>
            </a:r>
            <a:r>
              <a:rPr lang="en-US" sz="2800" dirty="0" smtClean="0"/>
              <a:t>, </a:t>
            </a:r>
            <a:r>
              <a:rPr lang="en-US" sz="2800" dirty="0" err="1" smtClean="0"/>
              <a:t>моја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 </a:t>
            </a:r>
            <a:r>
              <a:rPr lang="en-US" sz="2800" dirty="0" err="1" smtClean="0"/>
              <a:t>мом</a:t>
            </a:r>
            <a:r>
              <a:rPr lang="en-US" sz="2800" dirty="0" smtClean="0"/>
              <a:t> </a:t>
            </a:r>
            <a:r>
              <a:rPr lang="en-US" sz="2800" dirty="0" err="1" smtClean="0"/>
              <a:t>маторцу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„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”! </a:t>
            </a:r>
            <a:r>
              <a:rPr lang="en-US" sz="2800" dirty="0" err="1" smtClean="0"/>
              <a:t>Молим</a:t>
            </a:r>
            <a:r>
              <a:rPr lang="en-US" sz="2800" dirty="0" smtClean="0"/>
              <a:t> </a:t>
            </a:r>
            <a:r>
              <a:rPr lang="en-US" sz="2800" dirty="0" err="1" smtClean="0"/>
              <a:t>вас</a:t>
            </a:r>
            <a:r>
              <a:rPr lang="en-US" sz="2800" dirty="0" smtClean="0"/>
              <a:t> </a:t>
            </a:r>
            <a:r>
              <a:rPr lang="en-US" sz="2800" dirty="0" err="1" smtClean="0"/>
              <a:t>лепо</a:t>
            </a:r>
            <a:r>
              <a:rPr lang="en-US" sz="2800" dirty="0" smtClean="0"/>
              <a:t>,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магарац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разболева</a:t>
            </a:r>
            <a:r>
              <a:rPr lang="en-US" sz="2800" dirty="0" smtClean="0"/>
              <a:t>? </a:t>
            </a:r>
            <a:r>
              <a:rPr lang="sr-Cyrl-RS" sz="2800" dirty="0" smtClean="0"/>
              <a:t>У </a:t>
            </a:r>
            <a:r>
              <a:rPr lang="en-US" sz="2800" dirty="0" err="1" smtClean="0"/>
              <a:t>ствари</a:t>
            </a:r>
            <a:r>
              <a:rPr lang="en-US" sz="2800" dirty="0" smtClean="0"/>
              <a:t>,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</a:t>
            </a:r>
            <a:r>
              <a:rPr lang="en-US" sz="2800" dirty="0" err="1" smtClean="0"/>
              <a:t>тај</a:t>
            </a:r>
            <a:r>
              <a:rPr lang="en-US" sz="2800" dirty="0" smtClean="0"/>
              <a:t> </a:t>
            </a:r>
            <a:r>
              <a:rPr lang="en-US" sz="2800" dirty="0" err="1" smtClean="0"/>
              <a:t>магарац</a:t>
            </a:r>
            <a:r>
              <a:rPr lang="en-US" sz="2800" dirty="0" smtClean="0"/>
              <a:t> и </a:t>
            </a:r>
            <a:r>
              <a:rPr lang="en-US" sz="2800" dirty="0" err="1" smtClean="0"/>
              <a:t>баш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разболео</a:t>
            </a:r>
            <a:r>
              <a:rPr lang="en-US" sz="2800" dirty="0" smtClean="0"/>
              <a:t>,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у </a:t>
            </a:r>
            <a:r>
              <a:rPr lang="en-US" sz="2800" dirty="0" err="1" smtClean="0"/>
              <a:t>трећем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en-US" sz="2800" dirty="0" smtClean="0"/>
              <a:t>, и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ми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ишло</a:t>
            </a:r>
            <a:r>
              <a:rPr lang="en-US" sz="2800" dirty="0" smtClean="0"/>
              <a:t> </a:t>
            </a:r>
            <a:r>
              <a:rPr lang="en-US" sz="2800" dirty="0" err="1" smtClean="0"/>
              <a:t>ушколу.И</a:t>
            </a:r>
            <a:r>
              <a:rPr lang="en-US" sz="2800" dirty="0" smtClean="0"/>
              <a:t> </a:t>
            </a:r>
            <a:r>
              <a:rPr lang="en-US" sz="2800" dirty="0" err="1" smtClean="0"/>
              <a:t>тако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степеништу</a:t>
            </a:r>
            <a:r>
              <a:rPr lang="en-US" sz="2800" dirty="0" smtClean="0"/>
              <a:t> и </a:t>
            </a:r>
            <a:r>
              <a:rPr lang="en-US" sz="2800" dirty="0" err="1" smtClean="0"/>
              <a:t>мислио</a:t>
            </a:r>
            <a:r>
              <a:rPr lang="en-US" sz="2800" dirty="0" smtClean="0"/>
              <a:t> </a:t>
            </a:r>
            <a:r>
              <a:rPr lang="en-US" sz="2800" dirty="0" err="1" smtClean="0"/>
              <a:t>како</a:t>
            </a:r>
            <a:r>
              <a:rPr lang="en-US" sz="2800" dirty="0" smtClean="0"/>
              <a:t> </a:t>
            </a:r>
            <a:r>
              <a:rPr lang="en-US" sz="2800" dirty="0" err="1" smtClean="0"/>
              <a:t>би</a:t>
            </a:r>
            <a:r>
              <a:rPr lang="sr-Cyrl-RS" sz="2800" dirty="0" smtClean="0"/>
              <a:t> било </a:t>
            </a:r>
            <a:r>
              <a:rPr lang="en-US" sz="2800" dirty="0" err="1" smtClean="0"/>
              <a:t>добро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опет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разболим</a:t>
            </a:r>
            <a:r>
              <a:rPr lang="en-US" sz="2800" dirty="0" smtClean="0"/>
              <a:t>.  </a:t>
            </a:r>
            <a:endParaRPr lang="en-US" sz="2800" dirty="0"/>
          </a:p>
        </p:txBody>
      </p:sp>
      <p:pic>
        <p:nvPicPr>
          <p:cNvPr id="4" name="Picture 3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23478"/>
            <a:ext cx="845940" cy="648072"/>
          </a:xfrm>
          <a:prstGeom prst="rect">
            <a:avLst/>
          </a:prstGeom>
        </p:spPr>
      </p:pic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23478"/>
            <a:ext cx="845940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107950" y="195263"/>
            <a:ext cx="8856663" cy="4824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smtClean="0"/>
              <a:t>И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испред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мене</a:t>
            </a:r>
            <a:r>
              <a:rPr lang="en-US" sz="2800" dirty="0" smtClean="0"/>
              <a:t> </a:t>
            </a:r>
            <a:r>
              <a:rPr lang="en-US" sz="2800" dirty="0" err="1" smtClean="0"/>
              <a:t>стале</a:t>
            </a:r>
            <a:r>
              <a:rPr lang="en-US" sz="2800" dirty="0" smtClean="0"/>
              <a:t> </a:t>
            </a:r>
            <a:r>
              <a:rPr lang="en-US" sz="2800" dirty="0" err="1" smtClean="0"/>
              <a:t>две</a:t>
            </a:r>
            <a:r>
              <a:rPr lang="en-US" sz="2800" dirty="0" smtClean="0"/>
              <a:t> </a:t>
            </a:r>
            <a:r>
              <a:rPr lang="en-US" sz="2800" dirty="0" err="1" smtClean="0"/>
              <a:t>беле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... и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нисам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подигао</a:t>
            </a:r>
            <a:r>
              <a:rPr lang="en-US" sz="2800" dirty="0" smtClean="0"/>
              <a:t> </a:t>
            </a:r>
            <a:r>
              <a:rPr lang="en-US" sz="2800" dirty="0" err="1" smtClean="0"/>
              <a:t>главу</a:t>
            </a:r>
            <a:r>
              <a:rPr lang="en-US" sz="2800" dirty="0" smtClean="0"/>
              <a:t>,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нисам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хтео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ни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разговарам</a:t>
            </a:r>
            <a:r>
              <a:rPr lang="en-US" sz="2800" dirty="0" smtClean="0"/>
              <a:t>.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те</a:t>
            </a:r>
            <a:r>
              <a:rPr lang="en-US" sz="2800" dirty="0" smtClean="0"/>
              <a:t> </a:t>
            </a:r>
            <a:r>
              <a:rPr lang="en-US" sz="2800" dirty="0" err="1" smtClean="0"/>
              <a:t>беле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селе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мене</a:t>
            </a:r>
            <a:r>
              <a:rPr lang="en-US" sz="2800" dirty="0" smtClean="0"/>
              <a:t>,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степеник</a:t>
            </a:r>
            <a:r>
              <a:rPr lang="en-US" sz="2800" dirty="0" smtClean="0"/>
              <a:t>. И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видео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</a:t>
            </a:r>
            <a:r>
              <a:rPr lang="en-US" sz="2800" dirty="0" smtClean="0"/>
              <a:t> </a:t>
            </a:r>
            <a:r>
              <a:rPr lang="en-US" sz="2800" dirty="0" err="1" smtClean="0"/>
              <a:t>девојка</a:t>
            </a:r>
            <a:r>
              <a:rPr lang="en-US" sz="2800" dirty="0" smtClean="0"/>
              <a:t>. </a:t>
            </a:r>
            <a:r>
              <a:rPr lang="en-US" sz="2800" dirty="0" err="1" smtClean="0"/>
              <a:t>Свашта</a:t>
            </a:r>
            <a:r>
              <a:rPr lang="en-US" sz="2800" dirty="0" smtClean="0"/>
              <a:t>! </a:t>
            </a:r>
            <a:r>
              <a:rPr lang="en-US" sz="2800" dirty="0" err="1" smtClean="0"/>
              <a:t>Такве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смешне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навлаче</a:t>
            </a:r>
            <a:r>
              <a:rPr lang="en-US" sz="2800" dirty="0" smtClean="0"/>
              <a:t>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err="1" smtClean="0"/>
              <a:t>девојчице</a:t>
            </a:r>
            <a:r>
              <a:rPr lang="en-US" sz="2800" dirty="0" smtClean="0"/>
              <a:t>, а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девојке</a:t>
            </a:r>
            <a:r>
              <a:rPr lang="en-US" sz="2800" dirty="0" smtClean="0"/>
              <a:t>!</a:t>
            </a:r>
          </a:p>
          <a:p>
            <a:pPr>
              <a:buNone/>
            </a:pPr>
            <a:r>
              <a:rPr lang="sr-Cyrl-RS" sz="2800" dirty="0" smtClean="0"/>
              <a:t>  -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сметам</a:t>
            </a:r>
            <a:r>
              <a:rPr lang="en-US" sz="2800" dirty="0" smtClean="0"/>
              <a:t> </a:t>
            </a:r>
            <a:r>
              <a:rPr lang="en-US" sz="2800" dirty="0" err="1" smtClean="0"/>
              <a:t>ти</a:t>
            </a:r>
            <a:r>
              <a:rPr lang="en-US" sz="2800" dirty="0" smtClean="0"/>
              <a:t>? - </a:t>
            </a:r>
            <a:r>
              <a:rPr lang="en-US" sz="2800" dirty="0" err="1" smtClean="0"/>
              <a:t>питала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та</a:t>
            </a:r>
            <a:r>
              <a:rPr lang="en-US" sz="2800" dirty="0" smtClean="0"/>
              <a:t>,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а </a:t>
            </a:r>
            <a:r>
              <a:rPr lang="en-US" sz="2800" dirty="0" err="1" smtClean="0"/>
              <a:t>већ</a:t>
            </a:r>
            <a:r>
              <a:rPr lang="en-US" sz="2800" dirty="0" smtClean="0"/>
              <a:t> </a:t>
            </a:r>
            <a:r>
              <a:rPr lang="en-US" sz="2800" dirty="0" err="1" smtClean="0"/>
              <a:t>ми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сметала</a:t>
            </a:r>
            <a:r>
              <a:rPr lang="en-US" sz="2800" dirty="0" smtClean="0"/>
              <a:t>,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зато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прећутао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9" name="Picture 8" descr="download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787774"/>
            <a:ext cx="3888432" cy="2232248"/>
          </a:xfrm>
          <a:prstGeom prst="smileyFac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856984" cy="55240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2800" dirty="0" smtClean="0"/>
              <a:t> </a:t>
            </a:r>
            <a:r>
              <a:rPr lang="en-US" sz="2800" dirty="0" smtClean="0"/>
              <a:t> </a:t>
            </a:r>
            <a:r>
              <a:rPr lang="en-US" sz="3000" dirty="0" smtClean="0"/>
              <a:t>- </a:t>
            </a:r>
            <a:r>
              <a:rPr lang="en-US" sz="3000" dirty="0" err="1" smtClean="0"/>
              <a:t>Извини</a:t>
            </a:r>
            <a:r>
              <a:rPr lang="en-US" sz="3000" dirty="0" smtClean="0"/>
              <a:t> -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баш</a:t>
            </a:r>
            <a:r>
              <a:rPr lang="en-US" sz="3000" dirty="0" smtClean="0"/>
              <a:t> </a:t>
            </a:r>
            <a:r>
              <a:rPr lang="en-US" sz="3000" dirty="0" err="1" smtClean="0"/>
              <a:t>досадна</a:t>
            </a:r>
            <a:r>
              <a:rPr lang="en-US" sz="3000" dirty="0" smtClean="0"/>
              <a:t> -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твој</a:t>
            </a:r>
            <a:r>
              <a:rPr lang="en-US" sz="3000" dirty="0" smtClean="0"/>
              <a:t> </a:t>
            </a:r>
            <a:r>
              <a:rPr lang="en-US" sz="3000" dirty="0" err="1" smtClean="0"/>
              <a:t>деда</a:t>
            </a:r>
            <a:r>
              <a:rPr lang="en-US" sz="3000" dirty="0" smtClean="0"/>
              <a:t> </a:t>
            </a:r>
            <a:r>
              <a:rPr lang="en-US" sz="3000" dirty="0" err="1" smtClean="0"/>
              <a:t>није</a:t>
            </a:r>
            <a:r>
              <a:rPr lang="en-US" sz="3000" dirty="0" smtClean="0"/>
              <a:t> </a:t>
            </a:r>
            <a:r>
              <a:rPr lang="en-US" sz="3000" dirty="0" err="1" smtClean="0"/>
              <a:t>случајно</a:t>
            </a:r>
            <a:r>
              <a:rPr lang="en-US" sz="3000" dirty="0" smtClean="0"/>
              <a:t> </a:t>
            </a:r>
            <a:r>
              <a:rPr lang="en-US" sz="3000" dirty="0" err="1" smtClean="0"/>
              <a:t>пчелар</a:t>
            </a:r>
            <a:r>
              <a:rPr lang="sr-Cyrl-RS" sz="3000" dirty="0" smtClean="0"/>
              <a:t>?</a:t>
            </a:r>
            <a:r>
              <a:rPr lang="en-US" sz="3000" dirty="0" smtClean="0"/>
              <a:t> </a:t>
            </a:r>
            <a:r>
              <a:rPr lang="sr-Cyrl-RS" sz="3000" dirty="0" smtClean="0"/>
              <a:t>-</a:t>
            </a:r>
            <a:r>
              <a:rPr lang="en-US" sz="3000" dirty="0" err="1" smtClean="0"/>
              <a:t>Како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погодила</a:t>
            </a:r>
            <a:r>
              <a:rPr lang="en-US" sz="3000" dirty="0" smtClean="0"/>
              <a:t>? </a:t>
            </a:r>
            <a:r>
              <a:rPr lang="en-US" sz="3000" dirty="0" err="1" smtClean="0"/>
              <a:t>Мој</a:t>
            </a:r>
            <a:r>
              <a:rPr lang="en-US" sz="3000" dirty="0" smtClean="0"/>
              <a:t> </a:t>
            </a:r>
            <a:r>
              <a:rPr lang="en-US" sz="3000" dirty="0" err="1" smtClean="0"/>
              <a:t>деда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имао</a:t>
            </a:r>
            <a:r>
              <a:rPr lang="en-US" sz="3000" dirty="0" smtClean="0"/>
              <a:t> </a:t>
            </a:r>
            <a:r>
              <a:rPr lang="en-US" sz="3000" dirty="0" err="1" smtClean="0"/>
              <a:t>кошнице</a:t>
            </a:r>
            <a:r>
              <a:rPr lang="en-US" sz="3000" dirty="0" smtClean="0"/>
              <a:t> </a:t>
            </a:r>
            <a:r>
              <a:rPr lang="en-US" sz="3000" dirty="0" err="1" smtClean="0"/>
              <a:t>на</a:t>
            </a:r>
            <a:r>
              <a:rPr lang="en-US" sz="3000" dirty="0" smtClean="0"/>
              <a:t> </a:t>
            </a:r>
            <a:r>
              <a:rPr lang="en-US" sz="3000" dirty="0" err="1" smtClean="0"/>
              <a:t>плац</a:t>
            </a:r>
            <a:r>
              <a:rPr lang="sr-Cyrl-RS" sz="3000" dirty="0" smtClean="0"/>
              <a:t>у</a:t>
            </a:r>
            <a:r>
              <a:rPr lang="en-US" sz="3000" dirty="0" smtClean="0"/>
              <a:t> </a:t>
            </a:r>
            <a:r>
              <a:rPr lang="en-US" sz="3000" dirty="0" err="1" smtClean="0"/>
              <a:t>испод</a:t>
            </a:r>
            <a:r>
              <a:rPr lang="en-US" sz="3000" dirty="0" smtClean="0"/>
              <a:t> </a:t>
            </a:r>
            <a:r>
              <a:rPr lang="en-US" sz="3000" dirty="0" err="1" smtClean="0"/>
              <a:t>Авале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- </a:t>
            </a:r>
            <a:r>
              <a:rPr lang="en-US" sz="3000" dirty="0" err="1" smtClean="0"/>
              <a:t>Знаш</a:t>
            </a:r>
            <a:r>
              <a:rPr lang="en-US" sz="3000" dirty="0" smtClean="0"/>
              <a:t> </a:t>
            </a:r>
            <a:r>
              <a:rPr lang="en-US" sz="3000" dirty="0" err="1" smtClean="0"/>
              <a:t>мог</a:t>
            </a:r>
            <a:r>
              <a:rPr lang="en-US" sz="3000" dirty="0" smtClean="0"/>
              <a:t> </a:t>
            </a:r>
            <a:r>
              <a:rPr lang="en-US" sz="3000" dirty="0" err="1" smtClean="0"/>
              <a:t>деду</a:t>
            </a:r>
            <a:r>
              <a:rPr lang="en-US" sz="3000" dirty="0" smtClean="0"/>
              <a:t>?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smtClean="0"/>
              <a:t>- </a:t>
            </a:r>
            <a:r>
              <a:rPr lang="en-US" sz="3000" dirty="0" err="1" smtClean="0"/>
              <a:t>Не</a:t>
            </a:r>
            <a:r>
              <a:rPr lang="en-US" sz="3000" dirty="0" smtClean="0"/>
              <a:t>, </a:t>
            </a:r>
            <a:r>
              <a:rPr lang="en-US" sz="3000" dirty="0" err="1" smtClean="0"/>
              <a:t>али</a:t>
            </a:r>
            <a:r>
              <a:rPr lang="en-US" sz="3000" dirty="0" smtClean="0"/>
              <a:t> </a:t>
            </a:r>
            <a:r>
              <a:rPr lang="en-US" sz="3000" dirty="0" err="1" smtClean="0"/>
              <a:t>мислила</a:t>
            </a:r>
            <a:r>
              <a:rPr lang="en-US" sz="3000" dirty="0" smtClean="0"/>
              <a:t> </a:t>
            </a:r>
            <a:r>
              <a:rPr lang="en-US" sz="3000" dirty="0" err="1" smtClean="0"/>
              <a:t>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те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пчела</a:t>
            </a:r>
            <a:r>
              <a:rPr lang="en-US" sz="3000" dirty="0" smtClean="0"/>
              <a:t> </a:t>
            </a:r>
            <a:r>
              <a:rPr lang="en-US" sz="3000" dirty="0" err="1" smtClean="0"/>
              <a:t>убола</a:t>
            </a:r>
            <a:r>
              <a:rPr lang="en-US" sz="3000" dirty="0" smtClean="0"/>
              <a:t> у </a:t>
            </a:r>
            <a:r>
              <a:rPr lang="en-US" sz="3000" dirty="0" err="1" smtClean="0"/>
              <a:t>језик</a:t>
            </a:r>
            <a:r>
              <a:rPr lang="en-US" sz="3000" dirty="0" smtClean="0"/>
              <a:t>, </a:t>
            </a:r>
            <a:r>
              <a:rPr lang="en-US" sz="3000" dirty="0" err="1" smtClean="0"/>
              <a:t>па</a:t>
            </a:r>
            <a:r>
              <a:rPr lang="en-US" sz="3000" dirty="0" smtClean="0"/>
              <a:t> </a:t>
            </a:r>
            <a:r>
              <a:rPr lang="en-US" sz="3000" dirty="0" err="1" smtClean="0"/>
              <a:t>не</a:t>
            </a:r>
            <a:r>
              <a:rPr lang="en-US" sz="3000" dirty="0" smtClean="0"/>
              <a:t> </a:t>
            </a:r>
            <a:r>
              <a:rPr lang="en-US" sz="3000" dirty="0" err="1" smtClean="0"/>
              <a:t>можеш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говориш</a:t>
            </a:r>
            <a:r>
              <a:rPr lang="en-US" sz="3000" dirty="0" smtClean="0"/>
              <a:t>...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err="1" smtClean="0"/>
              <a:t>Стварно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откачена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err="1" smtClean="0"/>
              <a:t>Онда</a:t>
            </a:r>
            <a:r>
              <a:rPr lang="en-US" sz="3000" dirty="0" smtClean="0"/>
              <a:t> </a:t>
            </a:r>
            <a:r>
              <a:rPr lang="en-US" sz="3000" dirty="0" err="1" smtClean="0"/>
              <a:t>смо</a:t>
            </a:r>
            <a:r>
              <a:rPr lang="en-US" sz="3000" dirty="0" smtClean="0"/>
              <a:t> </a:t>
            </a:r>
            <a:r>
              <a:rPr lang="en-US" sz="3000" dirty="0" err="1" smtClean="0"/>
              <a:t>се</a:t>
            </a:r>
            <a:r>
              <a:rPr lang="en-US" sz="3000" dirty="0" smtClean="0"/>
              <a:t> </a:t>
            </a:r>
            <a:r>
              <a:rPr lang="en-US" sz="3000" dirty="0" err="1" smtClean="0"/>
              <a:t>дружили</a:t>
            </a:r>
            <a:r>
              <a:rPr lang="en-US" sz="3000" dirty="0" smtClean="0"/>
              <a:t>. </a:t>
            </a:r>
            <a:r>
              <a:rPr lang="en-US" sz="3000" dirty="0" err="1" smtClean="0"/>
              <a:t>Све</a:t>
            </a:r>
            <a:r>
              <a:rPr lang="en-US" sz="3000" dirty="0" smtClean="0"/>
              <a:t> </a:t>
            </a:r>
            <a:r>
              <a:rPr lang="en-US" sz="3000" dirty="0" err="1" smtClean="0"/>
              <a:t>сам</a:t>
            </a:r>
            <a:r>
              <a:rPr lang="en-US" sz="3000" dirty="0" smtClean="0"/>
              <a:t> </a:t>
            </a:r>
            <a:r>
              <a:rPr lang="en-US" sz="3000" dirty="0" err="1" smtClean="0"/>
              <a:t>јој</a:t>
            </a:r>
            <a:r>
              <a:rPr lang="en-US" sz="3000" dirty="0" smtClean="0"/>
              <a:t> </a:t>
            </a:r>
            <a:r>
              <a:rPr lang="en-US" sz="3000" dirty="0" err="1" smtClean="0"/>
              <a:t>исприча</a:t>
            </a:r>
            <a:r>
              <a:rPr lang="sr-Cyrl-RS" sz="3000" dirty="0" smtClean="0"/>
              <a:t>о</a:t>
            </a:r>
            <a:r>
              <a:rPr lang="en-US" sz="3000" dirty="0" smtClean="0"/>
              <a:t>: о </a:t>
            </a:r>
            <a:r>
              <a:rPr lang="en-US" sz="3000" dirty="0" err="1" smtClean="0"/>
              <a:t>школи</a:t>
            </a:r>
            <a:r>
              <a:rPr lang="en-US" sz="3000" dirty="0" smtClean="0"/>
              <a:t>, о </a:t>
            </a:r>
            <a:r>
              <a:rPr lang="en-US" sz="3000" dirty="0" err="1" smtClean="0"/>
              <a:t>болести</a:t>
            </a:r>
            <a:r>
              <a:rPr lang="en-US" sz="3000" dirty="0" smtClean="0"/>
              <a:t>, о </a:t>
            </a:r>
            <a:r>
              <a:rPr lang="en-US" sz="3000" dirty="0" err="1" smtClean="0"/>
              <a:t>мојим</a:t>
            </a:r>
            <a:r>
              <a:rPr lang="en-US" sz="3000" dirty="0" smtClean="0"/>
              <a:t> </a:t>
            </a:r>
            <a:r>
              <a:rPr lang="en-US" sz="3000" dirty="0" err="1" smtClean="0"/>
              <a:t>маторцима</a:t>
            </a:r>
            <a:r>
              <a:rPr lang="en-US" sz="3000" dirty="0" smtClean="0"/>
              <a:t> </a:t>
            </a:r>
            <a:r>
              <a:rPr lang="en-US" sz="3000" dirty="0" err="1" smtClean="0"/>
              <a:t>који</a:t>
            </a:r>
            <a:r>
              <a:rPr lang="en-US" sz="3000" dirty="0" smtClean="0"/>
              <a:t> </a:t>
            </a:r>
            <a:r>
              <a:rPr lang="en-US" sz="3000" dirty="0" err="1" smtClean="0"/>
              <a:t>ме</a:t>
            </a:r>
            <a:r>
              <a:rPr lang="en-US" sz="3000" dirty="0" smtClean="0"/>
              <a:t> </a:t>
            </a:r>
            <a:r>
              <a:rPr lang="en-US" sz="3000" dirty="0" err="1" smtClean="0"/>
              <a:t>не</a:t>
            </a:r>
            <a:r>
              <a:rPr lang="en-US" sz="3000" dirty="0" smtClean="0"/>
              <a:t> </a:t>
            </a:r>
            <a:r>
              <a:rPr lang="en-US" sz="3000" dirty="0" err="1" smtClean="0"/>
              <a:t>разумеју</a:t>
            </a:r>
            <a:r>
              <a:rPr lang="en-US" sz="3000" dirty="0" smtClean="0"/>
              <a:t>, о </a:t>
            </a:r>
            <a:r>
              <a:rPr lang="en-US" sz="3000" dirty="0" err="1" smtClean="0"/>
              <a:t>Тамари</a:t>
            </a:r>
            <a:r>
              <a:rPr lang="en-US" sz="3000" dirty="0" smtClean="0"/>
              <a:t> </a:t>
            </a:r>
            <a:r>
              <a:rPr lang="en-US" sz="3000" dirty="0" err="1" smtClean="0"/>
              <a:t>из</a:t>
            </a:r>
            <a:r>
              <a:rPr lang="en-US" sz="3000" dirty="0" smtClean="0"/>
              <a:t> </a:t>
            </a:r>
            <a:r>
              <a:rPr lang="en-US" sz="3000" dirty="0" err="1" smtClean="0"/>
              <a:t>друге</a:t>
            </a:r>
            <a:r>
              <a:rPr lang="en-US" sz="3000" dirty="0" smtClean="0"/>
              <a:t> </a:t>
            </a:r>
            <a:r>
              <a:rPr lang="en-US" sz="3000" dirty="0" err="1" smtClean="0"/>
              <a:t>клупе</a:t>
            </a:r>
            <a:r>
              <a:rPr lang="en-US" sz="3000" dirty="0" smtClean="0"/>
              <a:t>, о </a:t>
            </a:r>
            <a:r>
              <a:rPr lang="en-US" sz="3000" dirty="0" err="1" smtClean="0"/>
              <a:t>мојој</a:t>
            </a:r>
            <a:r>
              <a:rPr lang="en-US" sz="3000" dirty="0" smtClean="0"/>
              <a:t> </a:t>
            </a:r>
            <a:r>
              <a:rPr lang="en-US" sz="3000" dirty="0" err="1" smtClean="0"/>
              <a:t>учитељици</a:t>
            </a:r>
            <a:r>
              <a:rPr lang="en-US" sz="3000" dirty="0" smtClean="0"/>
              <a:t> </a:t>
            </a:r>
            <a:r>
              <a:rPr lang="en-US" sz="3000" dirty="0" err="1" smtClean="0"/>
              <a:t>која</a:t>
            </a:r>
            <a:r>
              <a:rPr lang="en-US" sz="3000" dirty="0" smtClean="0"/>
              <a:t> </a:t>
            </a:r>
            <a:r>
              <a:rPr lang="en-US" sz="3000" dirty="0" err="1" smtClean="0"/>
              <a:t>ме</a:t>
            </a:r>
            <a:r>
              <a:rPr lang="en-US" sz="3000" dirty="0" smtClean="0"/>
              <a:t> </a:t>
            </a:r>
            <a:r>
              <a:rPr lang="en-US" sz="3000" dirty="0" err="1" smtClean="0"/>
              <a:t>не</a:t>
            </a:r>
            <a:r>
              <a:rPr lang="en-US" sz="3000" dirty="0" smtClean="0"/>
              <a:t> </a:t>
            </a:r>
            <a:r>
              <a:rPr lang="en-US" sz="3000" dirty="0" err="1" smtClean="0"/>
              <a:t>воли</a:t>
            </a:r>
            <a:r>
              <a:rPr lang="en-US" sz="3000" dirty="0" smtClean="0"/>
              <a:t>... </a:t>
            </a:r>
            <a:r>
              <a:rPr lang="en-US" sz="3000" dirty="0" err="1" smtClean="0"/>
              <a:t>све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sr-Cyrl-RS" sz="3000" dirty="0" smtClean="0"/>
              <a:t>  - </a:t>
            </a:r>
            <a:r>
              <a:rPr lang="en-US" sz="3000" dirty="0" smtClean="0"/>
              <a:t> А </a:t>
            </a:r>
            <a:r>
              <a:rPr lang="en-US" sz="3000" dirty="0" err="1" smtClean="0"/>
              <a:t>са</a:t>
            </a:r>
            <a:r>
              <a:rPr lang="en-US" sz="3000" dirty="0" smtClean="0"/>
              <a:t> </a:t>
            </a:r>
            <a:r>
              <a:rPr lang="en-US" sz="3000" dirty="0" err="1" smtClean="0"/>
              <a:t>часова</a:t>
            </a:r>
            <a:r>
              <a:rPr lang="en-US" sz="3000" dirty="0" smtClean="0"/>
              <a:t> </a:t>
            </a:r>
            <a:r>
              <a:rPr lang="en-US" sz="3000" dirty="0" err="1" smtClean="0"/>
              <a:t>немој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се</a:t>
            </a:r>
            <a:r>
              <a:rPr lang="en-US" sz="3000" dirty="0" smtClean="0"/>
              <a:t> </a:t>
            </a:r>
            <a:r>
              <a:rPr lang="en-US" sz="3000" dirty="0" err="1" smtClean="0"/>
              <a:t>извлачиш</a:t>
            </a:r>
            <a:r>
              <a:rPr lang="en-US" sz="3000" dirty="0" smtClean="0"/>
              <a:t> - </a:t>
            </a:r>
            <a:r>
              <a:rPr lang="en-US" sz="3000" dirty="0" err="1" smtClean="0"/>
              <a:t>казала</a:t>
            </a:r>
            <a:r>
              <a:rPr lang="en-US" sz="3000" dirty="0" smtClean="0"/>
              <a:t> </a:t>
            </a:r>
            <a:r>
              <a:rPr lang="en-US" sz="3000" dirty="0" err="1" smtClean="0"/>
              <a:t>ми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. - </a:t>
            </a:r>
            <a:r>
              <a:rPr lang="en-US" sz="3000" dirty="0" err="1" smtClean="0"/>
              <a:t>Тако</a:t>
            </a:r>
            <a:r>
              <a:rPr lang="en-US" sz="3000" dirty="0" smtClean="0"/>
              <a:t> </a:t>
            </a:r>
            <a:r>
              <a:rPr lang="en-US" sz="3000" dirty="0" err="1" smtClean="0"/>
              <a:t>нећеш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смуваш</a:t>
            </a:r>
            <a:r>
              <a:rPr lang="en-US" sz="3000" dirty="0" smtClean="0"/>
              <a:t> </a:t>
            </a:r>
            <a:r>
              <a:rPr lang="en-US" sz="3000" dirty="0" err="1" smtClean="0"/>
              <a:t>Тамару</a:t>
            </a:r>
            <a:r>
              <a:rPr lang="en-US" sz="3000" dirty="0" smtClean="0"/>
              <a:t>.</a:t>
            </a:r>
          </a:p>
          <a:p>
            <a:endParaRPr lang="en-US" sz="2800" dirty="0"/>
          </a:p>
        </p:txBody>
      </p:sp>
      <p:pic>
        <p:nvPicPr>
          <p:cNvPr id="5" name="Picture 4" descr="images - 2020-05-24T010250.1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83518"/>
            <a:ext cx="1440160" cy="1152128"/>
          </a:xfrm>
          <a:prstGeom prst="flowChartDelay">
            <a:avLst/>
          </a:prstGeom>
        </p:spPr>
      </p:pic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067694"/>
            <a:ext cx="2143125" cy="72008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478"/>
            <a:ext cx="8784976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Нема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везе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Тамаром</a:t>
            </a:r>
            <a:r>
              <a:rPr lang="en-US" sz="2800" dirty="0" smtClean="0"/>
              <a:t> - </a:t>
            </a:r>
            <a:r>
              <a:rPr lang="en-US" sz="2800" dirty="0" err="1" smtClean="0"/>
              <a:t>побунио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. - </a:t>
            </a:r>
            <a:r>
              <a:rPr lang="en-US" sz="2800" dirty="0" err="1" smtClean="0"/>
              <a:t>Мене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замрзела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Кладим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! - </a:t>
            </a:r>
            <a:r>
              <a:rPr lang="en-US" sz="2800" dirty="0" err="1" smtClean="0"/>
              <a:t>заинатила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Кладим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јесте</a:t>
            </a:r>
            <a:r>
              <a:rPr lang="en-US" sz="2800" dirty="0" smtClean="0"/>
              <a:t>! - </a:t>
            </a:r>
            <a:r>
              <a:rPr lang="en-US" sz="2800" dirty="0" err="1" smtClean="0"/>
              <a:t>заинатио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и </a:t>
            </a:r>
            <a:r>
              <a:rPr lang="en-US" sz="2800" dirty="0" err="1" smtClean="0"/>
              <a:t>ја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И </a:t>
            </a:r>
            <a:r>
              <a:rPr lang="en-US" sz="2800" dirty="0" err="1" smtClean="0"/>
              <a:t>опкладили</a:t>
            </a:r>
            <a:r>
              <a:rPr lang="en-US" sz="2800" dirty="0" smtClean="0"/>
              <a:t> </a:t>
            </a:r>
            <a:r>
              <a:rPr lang="en-US" sz="2800" dirty="0" err="1" smtClean="0"/>
              <a:t>смо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. </a:t>
            </a:r>
            <a:r>
              <a:rPr lang="en-US" sz="2800" dirty="0" err="1" smtClean="0"/>
              <a:t>Баш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</a:t>
            </a:r>
            <a:r>
              <a:rPr lang="en-US" sz="2800" dirty="0" err="1" smtClean="0"/>
              <a:t>велики</a:t>
            </a:r>
            <a:r>
              <a:rPr lang="en-US" sz="2800" dirty="0" smtClean="0"/>
              <a:t> </a:t>
            </a:r>
            <a:r>
              <a:rPr lang="en-US" sz="2800" dirty="0" err="1" smtClean="0"/>
              <a:t>одмор</a:t>
            </a:r>
            <a:r>
              <a:rPr lang="en-US" sz="2800" dirty="0" smtClean="0"/>
              <a:t> </a:t>
            </a:r>
            <a:r>
              <a:rPr lang="en-US" sz="2800" dirty="0" err="1" smtClean="0"/>
              <a:t>када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смо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вратили</a:t>
            </a:r>
            <a:r>
              <a:rPr lang="en-US" sz="2800" dirty="0" smtClean="0"/>
              <a:t> у </a:t>
            </a:r>
            <a:r>
              <a:rPr lang="en-US" sz="2800" dirty="0" err="1" smtClean="0"/>
              <a:t>школско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двориште</a:t>
            </a:r>
            <a:r>
              <a:rPr lang="en-US" sz="2800" dirty="0" smtClean="0"/>
              <a:t>, а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вратима</a:t>
            </a:r>
            <a:r>
              <a:rPr lang="en-US" sz="2800" dirty="0" smtClean="0"/>
              <a:t>. И </a:t>
            </a:r>
            <a:r>
              <a:rPr lang="en-US" sz="2800" dirty="0" err="1" smtClean="0"/>
              <a:t>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откачена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одмах</a:t>
            </a:r>
            <a:r>
              <a:rPr lang="en-US" sz="2800" dirty="0" smtClean="0"/>
              <a:t> </a:t>
            </a:r>
            <a:r>
              <a:rPr lang="en-US" sz="2800" dirty="0" err="1" smtClean="0"/>
              <a:t>питала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Извините</a:t>
            </a:r>
            <a:r>
              <a:rPr lang="en-US" sz="2800" dirty="0" smtClean="0"/>
              <a:t>,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ли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истина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ви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волите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овог</a:t>
            </a:r>
            <a:r>
              <a:rPr lang="en-US" sz="2800" dirty="0" smtClean="0"/>
              <a:t> </a:t>
            </a:r>
            <a:r>
              <a:rPr lang="en-US" sz="2800" dirty="0" err="1" smtClean="0"/>
              <a:t>свог</a:t>
            </a:r>
            <a:r>
              <a:rPr lang="en-US" sz="2800" dirty="0" smtClean="0"/>
              <a:t> </a:t>
            </a:r>
            <a:r>
              <a:rPr lang="en-US" sz="2800" dirty="0" err="1" smtClean="0"/>
              <a:t>ђака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Моја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,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,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pic>
        <p:nvPicPr>
          <p:cNvPr id="5" name="Picture 4" descr="images (3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5424">
            <a:off x="5644369" y="532657"/>
            <a:ext cx="3320039" cy="1107130"/>
          </a:xfrm>
          <a:prstGeom prst="teardrop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9502"/>
            <a:ext cx="8856984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- </a:t>
            </a:r>
            <a:r>
              <a:rPr lang="en-US" sz="2800" dirty="0" err="1" smtClean="0"/>
              <a:t>Нема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детета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волим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- А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чега</a:t>
            </a:r>
            <a:r>
              <a:rPr lang="en-US" sz="2800" dirty="0" smtClean="0"/>
              <a:t> </a:t>
            </a:r>
            <a:r>
              <a:rPr lang="en-US" sz="2800" dirty="0" err="1" smtClean="0"/>
              <a:t>он</a:t>
            </a:r>
            <a:r>
              <a:rPr lang="en-US" sz="2800" dirty="0" smtClean="0"/>
              <a:t> </a:t>
            </a:r>
            <a:r>
              <a:rPr lang="en-US" sz="2800" dirty="0" err="1" smtClean="0"/>
              <a:t>има</a:t>
            </a:r>
            <a:r>
              <a:rPr lang="en-US" sz="2800" dirty="0" smtClean="0"/>
              <a:t>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двојке</a:t>
            </a:r>
            <a:r>
              <a:rPr lang="en-US" sz="2800" dirty="0" smtClean="0"/>
              <a:t>, </a:t>
            </a:r>
            <a:r>
              <a:rPr lang="en-US" sz="2800" dirty="0" err="1" smtClean="0"/>
              <a:t>извлачи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учи</a:t>
            </a:r>
            <a:r>
              <a:rPr lang="en-US" sz="2800" dirty="0" smtClean="0"/>
              <a:t>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А </a:t>
            </a:r>
            <a:r>
              <a:rPr lang="en-US" sz="2800" dirty="0" err="1" smtClean="0"/>
              <a:t>то</a:t>
            </a:r>
            <a:r>
              <a:rPr lang="en-US" sz="2800" dirty="0" smtClean="0"/>
              <a:t>! - </a:t>
            </a:r>
            <a:r>
              <a:rPr lang="en-US" sz="2800" dirty="0" err="1" smtClean="0"/>
              <a:t>опет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.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пролећа</a:t>
            </a:r>
            <a:r>
              <a:rPr lang="en-US" sz="2800" dirty="0" smtClean="0"/>
              <a:t> и </a:t>
            </a:r>
            <a:r>
              <a:rPr lang="en-US" sz="2800" dirty="0" err="1" smtClean="0"/>
              <a:t>Тамаре</a:t>
            </a:r>
            <a:r>
              <a:rPr lang="en-US" sz="2800" dirty="0" smtClean="0"/>
              <a:t> </a:t>
            </a:r>
            <a:r>
              <a:rPr lang="en-US" sz="2800" dirty="0" err="1" smtClean="0"/>
              <a:t>из</a:t>
            </a:r>
            <a:r>
              <a:rPr lang="en-US" sz="2800" dirty="0" smtClean="0"/>
              <a:t> </a:t>
            </a:r>
            <a:r>
              <a:rPr lang="en-US" sz="2800" dirty="0" err="1" smtClean="0"/>
              <a:t>друге</a:t>
            </a:r>
            <a:r>
              <a:rPr lang="en-US" sz="2800" dirty="0" smtClean="0"/>
              <a:t> </a:t>
            </a:r>
            <a:r>
              <a:rPr lang="en-US" sz="2800" dirty="0" err="1" smtClean="0"/>
              <a:t>клупе</a:t>
            </a:r>
            <a:r>
              <a:rPr lang="en-US" sz="2800" dirty="0" smtClean="0"/>
              <a:t>...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Како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знала</a:t>
            </a:r>
            <a:r>
              <a:rPr lang="en-US" sz="2800" dirty="0" smtClean="0"/>
              <a:t>?!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ме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некада</a:t>
            </a:r>
            <a:r>
              <a:rPr lang="en-US" sz="2800" dirty="0" smtClean="0"/>
              <a:t>, у </a:t>
            </a:r>
            <a:r>
              <a:rPr lang="en-US" sz="2800" dirty="0" err="1" smtClean="0"/>
              <a:t>првом</a:t>
            </a:r>
            <a:r>
              <a:rPr lang="en-US" sz="2800" dirty="0" smtClean="0"/>
              <a:t> и </a:t>
            </a:r>
            <a:r>
              <a:rPr lang="en-US" sz="2800" dirty="0" err="1" smtClean="0"/>
              <a:t>другом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en-US" sz="2800" dirty="0" smtClean="0"/>
              <a:t>, </a:t>
            </a:r>
            <a:r>
              <a:rPr lang="en-US" sz="2800" dirty="0" err="1" smtClean="0"/>
              <a:t>помиловала</a:t>
            </a:r>
            <a:r>
              <a:rPr lang="en-US" sz="2800" dirty="0" smtClean="0"/>
              <a:t> 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коси</a:t>
            </a:r>
            <a:r>
              <a:rPr lang="en-US" sz="2800" dirty="0" smtClean="0"/>
              <a:t>, а </a:t>
            </a:r>
            <a:r>
              <a:rPr lang="en-US" sz="2800" dirty="0" err="1" smtClean="0"/>
              <a:t>она</a:t>
            </a:r>
            <a:r>
              <a:rPr lang="en-US" sz="2800" dirty="0" smtClean="0"/>
              <a:t> у </a:t>
            </a:r>
            <a:r>
              <a:rPr lang="en-US" sz="2800" dirty="0" err="1" smtClean="0"/>
              <a:t>белим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</a:t>
            </a:r>
            <a:r>
              <a:rPr lang="en-US" sz="2800" dirty="0" smtClean="0"/>
              <a:t> </a:t>
            </a:r>
            <a:r>
              <a:rPr lang="en-US" sz="2800" dirty="0" err="1" smtClean="0"/>
              <a:t>убудуће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седи</a:t>
            </a:r>
            <a:r>
              <a:rPr lang="en-US" sz="2800" dirty="0" smtClean="0"/>
              <a:t> с </a:t>
            </a:r>
            <a:r>
              <a:rPr lang="en-US" sz="2800" dirty="0" err="1" smtClean="0"/>
              <a:t>Тамаром</a:t>
            </a:r>
            <a:r>
              <a:rPr lang="en-US" sz="2800" dirty="0" smtClean="0"/>
              <a:t> у </a:t>
            </a:r>
            <a:r>
              <a:rPr lang="en-US" sz="2800" dirty="0" err="1" smtClean="0"/>
              <a:t>другој</a:t>
            </a:r>
            <a:r>
              <a:rPr lang="en-US" sz="2800" dirty="0" smtClean="0"/>
              <a:t> </a:t>
            </a:r>
            <a:r>
              <a:rPr lang="en-US" sz="2800" dirty="0" err="1" smtClean="0"/>
              <a:t>клупи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3" descr="images (5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8218" y="1347614"/>
            <a:ext cx="1335782" cy="1378645"/>
          </a:xfrm>
          <a:prstGeom prst="su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83518"/>
            <a:ext cx="8784976" cy="45365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err="1" smtClean="0"/>
              <a:t>Тако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и </a:t>
            </a:r>
            <a:r>
              <a:rPr lang="en-US" sz="3000" dirty="0" err="1" smtClean="0"/>
              <a:t>било</a:t>
            </a:r>
            <a:r>
              <a:rPr lang="en-US" sz="3000" dirty="0" smtClean="0"/>
              <a:t>. </a:t>
            </a:r>
            <a:r>
              <a:rPr lang="en-US" sz="3000" dirty="0" err="1" smtClean="0"/>
              <a:t>Уч</a:t>
            </a:r>
            <a:r>
              <a:rPr lang="sr-Cyrl-RS" sz="3000" dirty="0" smtClean="0"/>
              <a:t>и</a:t>
            </a:r>
            <a:r>
              <a:rPr lang="en-US" sz="3000" dirty="0" err="1" smtClean="0"/>
              <a:t>тељица</a:t>
            </a:r>
            <a:r>
              <a:rPr lang="en-US" sz="3000" dirty="0" smtClean="0"/>
              <a:t> </a:t>
            </a:r>
            <a:r>
              <a:rPr lang="en-US" sz="3000" dirty="0" err="1" smtClean="0"/>
              <a:t>ме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преместила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код</a:t>
            </a:r>
            <a:r>
              <a:rPr lang="en-US" sz="3000" dirty="0" smtClean="0"/>
              <a:t> </a:t>
            </a:r>
            <a:r>
              <a:rPr lang="en-US" sz="3000" dirty="0" err="1" smtClean="0"/>
              <a:t>Тамаре</a:t>
            </a:r>
            <a:r>
              <a:rPr lang="en-US" sz="3000" dirty="0" smtClean="0"/>
              <a:t>, </a:t>
            </a:r>
            <a:r>
              <a:rPr lang="en-US" sz="3000" dirty="0" err="1" smtClean="0"/>
              <a:t>па</a:t>
            </a:r>
            <a:r>
              <a:rPr lang="en-US" sz="3000" dirty="0" smtClean="0"/>
              <a:t> </a:t>
            </a:r>
            <a:r>
              <a:rPr lang="en-US" sz="3000" dirty="0" err="1" smtClean="0"/>
              <a:t>се</a:t>
            </a:r>
            <a:r>
              <a:rPr lang="en-US" sz="3000" dirty="0" smtClean="0"/>
              <a:t> </a:t>
            </a:r>
            <a:r>
              <a:rPr lang="en-US" sz="3000" dirty="0" err="1" smtClean="0"/>
              <a:t>више</a:t>
            </a:r>
            <a:r>
              <a:rPr lang="en-US" sz="3000" dirty="0" smtClean="0"/>
              <a:t> </a:t>
            </a:r>
            <a:r>
              <a:rPr lang="en-US" sz="3000" dirty="0" err="1" smtClean="0"/>
              <a:t>нисам</a:t>
            </a:r>
            <a:r>
              <a:rPr lang="en-US" sz="3000" dirty="0" smtClean="0"/>
              <a:t> </a:t>
            </a:r>
            <a:r>
              <a:rPr lang="en-US" sz="3000" dirty="0" err="1" smtClean="0"/>
              <a:t>разбољевао</a:t>
            </a:r>
            <a:r>
              <a:rPr lang="en-US" sz="3000" dirty="0" smtClean="0"/>
              <a:t> и </a:t>
            </a:r>
            <a:r>
              <a:rPr lang="en-US" sz="3000" dirty="0" err="1" smtClean="0"/>
              <a:t>нисам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правио</a:t>
            </a:r>
            <a:r>
              <a:rPr lang="en-US" sz="3000" dirty="0" smtClean="0"/>
              <a:t> </a:t>
            </a:r>
            <a:r>
              <a:rPr lang="en-US" sz="3000" dirty="0" err="1" smtClean="0"/>
              <a:t>проблеме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smtClean="0"/>
              <a:t>А </a:t>
            </a:r>
            <a:r>
              <a:rPr lang="en-US" sz="3000" dirty="0" err="1" smtClean="0"/>
              <a:t>она</a:t>
            </a:r>
            <a:r>
              <a:rPr lang="en-US" sz="3000" dirty="0" smtClean="0"/>
              <a:t> у </a:t>
            </a:r>
            <a:r>
              <a:rPr lang="en-US" sz="3000" dirty="0" err="1" smtClean="0"/>
              <a:t>белим</a:t>
            </a:r>
            <a:r>
              <a:rPr lang="en-US" sz="3000" dirty="0" smtClean="0"/>
              <a:t> </a:t>
            </a:r>
            <a:r>
              <a:rPr lang="en-US" sz="3000" dirty="0" err="1" smtClean="0"/>
              <a:t>чарапама</a:t>
            </a:r>
            <a:r>
              <a:rPr lang="en-US" sz="3000" dirty="0" smtClean="0"/>
              <a:t> </a:t>
            </a:r>
            <a:r>
              <a:rPr lang="en-US" sz="3000" dirty="0" err="1" smtClean="0"/>
              <a:t>са</a:t>
            </a:r>
            <a:r>
              <a:rPr lang="en-US" sz="3000" dirty="0" smtClean="0"/>
              <a:t> </a:t>
            </a:r>
            <a:r>
              <a:rPr lang="en-US" sz="3000" dirty="0" err="1" smtClean="0"/>
              <a:t>чича</a:t>
            </a:r>
            <a:r>
              <a:rPr lang="en-US" sz="3000" dirty="0" smtClean="0"/>
              <a:t> </a:t>
            </a:r>
            <a:r>
              <a:rPr lang="en-US" sz="3000" dirty="0" err="1" smtClean="0"/>
              <a:t>Глишама</a:t>
            </a:r>
            <a:r>
              <a:rPr lang="en-US" sz="3000" dirty="0" smtClean="0"/>
              <a:t>?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Е, </a:t>
            </a:r>
            <a:r>
              <a:rPr lang="en-US" sz="3000" dirty="0" err="1" smtClean="0"/>
              <a:t>ту</a:t>
            </a:r>
            <a:r>
              <a:rPr lang="en-US" sz="3000" dirty="0" smtClean="0"/>
              <a:t> </a:t>
            </a:r>
            <a:r>
              <a:rPr lang="en-US" sz="3000" dirty="0" err="1" smtClean="0"/>
              <a:t>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испао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</a:t>
            </a:r>
            <a:r>
              <a:rPr lang="en-US" sz="3000" dirty="0" err="1" smtClean="0"/>
              <a:t>баш</a:t>
            </a:r>
            <a:r>
              <a:rPr lang="en-US" sz="3000" dirty="0" smtClean="0"/>
              <a:t> </a:t>
            </a:r>
            <a:r>
              <a:rPr lang="en-US" sz="3000" dirty="0" err="1" smtClean="0"/>
              <a:t>магарац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</a:t>
            </a:r>
            <a:r>
              <a:rPr lang="en-US" sz="3000" dirty="0" err="1" smtClean="0"/>
              <a:t>То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нова</a:t>
            </a:r>
            <a:r>
              <a:rPr lang="en-US" sz="3000" dirty="0" smtClean="0"/>
              <a:t> 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err="1" smtClean="0"/>
              <a:t>педагогица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</a:t>
            </a:r>
            <a:r>
              <a:rPr lang="en-US" sz="3000" dirty="0" err="1" smtClean="0"/>
              <a:t>наше</a:t>
            </a:r>
            <a:r>
              <a:rPr lang="en-US" sz="3000" dirty="0" smtClean="0"/>
              <a:t> </a:t>
            </a:r>
            <a:r>
              <a:rPr lang="en-US" sz="3000" dirty="0" err="1" smtClean="0"/>
              <a:t>школе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pPr>
              <a:buNone/>
            </a:pPr>
            <a:r>
              <a:rPr lang="sr-Cyrl-RS" sz="3000" dirty="0" smtClean="0"/>
              <a:t>                             </a:t>
            </a:r>
            <a:r>
              <a:rPr lang="en-US" sz="3000" dirty="0" smtClean="0"/>
              <a:t>                                   </a:t>
            </a:r>
            <a:r>
              <a:rPr lang="en-US" sz="3000" dirty="0" err="1" smtClean="0"/>
              <a:t>Градимир</a:t>
            </a:r>
            <a:r>
              <a:rPr lang="en-US" sz="3000" dirty="0" smtClean="0"/>
              <a:t> </a:t>
            </a:r>
            <a:r>
              <a:rPr lang="en-US" sz="3000" dirty="0" err="1" smtClean="0"/>
              <a:t>Стојковић</a:t>
            </a:r>
            <a:endParaRPr lang="sr-Cyrl-RS" sz="3000" dirty="0" smtClean="0"/>
          </a:p>
          <a:p>
            <a:pPr>
              <a:buNone/>
            </a:pPr>
            <a:endParaRPr lang="sr-Cyrl-RS" sz="3000" dirty="0" smtClean="0"/>
          </a:p>
          <a:p>
            <a:endParaRPr lang="en-US" dirty="0"/>
          </a:p>
        </p:txBody>
      </p:sp>
      <p:pic>
        <p:nvPicPr>
          <p:cNvPr id="4" name="Picture 3" descr="images (9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067694"/>
            <a:ext cx="5328592" cy="2376264"/>
          </a:xfrm>
          <a:prstGeom prst="flowChartMagneticTap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888</Words>
  <Application>Microsoft Office PowerPoint</Application>
  <PresentationFormat>On-screen Show (16:9)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СРПСКИ ЈЕЗИК Обрада књижевног текста: “Није на одмет бити магарац”                       </vt:lpstr>
      <vt:lpstr>PowerPoint Presentation</vt:lpstr>
      <vt:lpstr>PowerPoint Presentation</vt:lpstr>
      <vt:lpstr>НИЈЕ НА ОДМЕТ БИТИ МАГАРАЦ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АНАЛИЗА ТЕКСТА: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 књижевног текста: “Није на одмет бити магарац”                       (Градимир Стојковић)</dc:title>
  <dc:creator>WIN7</dc:creator>
  <cp:lastModifiedBy>Dragan</cp:lastModifiedBy>
  <cp:revision>35</cp:revision>
  <dcterms:created xsi:type="dcterms:W3CDTF">2020-05-23T20:49:47Z</dcterms:created>
  <dcterms:modified xsi:type="dcterms:W3CDTF">2020-05-25T12:59:27Z</dcterms:modified>
</cp:coreProperties>
</file>