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4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68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9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0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3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4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5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1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946E9-E1F8-4B01-9952-ADC01D3C660D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0B87A-3451-466D-8391-939A72E3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solidFill>
                  <a:schemeClr val="bg1"/>
                </a:solidFill>
              </a:rPr>
              <a:t>Слушање музике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568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r-Cyrl-R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r-Cyrl-R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r-Cyrl-RS" dirty="0" smtClean="0">
                <a:solidFill>
                  <a:schemeClr val="bg1"/>
                </a:solidFill>
              </a:rPr>
              <a:t>                 Варијације на мелодију Француске пјесме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1"/>
                </a:solidFill>
              </a:rPr>
              <a:t> </a:t>
            </a:r>
            <a:r>
              <a:rPr lang="sr-Cyrl-RS" dirty="0" smtClean="0">
                <a:solidFill>
                  <a:schemeClr val="bg1"/>
                </a:solidFill>
              </a:rPr>
              <a:t>                                                              Волфганг Амадеус Моцарт </a:t>
            </a:r>
          </a:p>
          <a:p>
            <a:pPr marL="0" indent="0">
              <a:buNone/>
            </a:pPr>
            <a:endParaRPr lang="sr-Cyrl-R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r-Cyrl-R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r-Cyrl-R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r-Cyrl-R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r-Cyrl-RS" dirty="0">
                <a:solidFill>
                  <a:schemeClr val="bg1"/>
                </a:solidFill>
              </a:rPr>
              <a:t> </a:t>
            </a:r>
            <a:r>
              <a:rPr lang="sr-Cyrl-RS" dirty="0" smtClean="0">
                <a:solidFill>
                  <a:schemeClr val="bg1"/>
                </a:solidFill>
              </a:rPr>
              <a:t>                                                                                             </a:t>
            </a:r>
            <a:r>
              <a:rPr lang="sr-Cyrl-RS" sz="2000" dirty="0" smtClean="0">
                <a:solidFill>
                  <a:schemeClr val="bg1"/>
                </a:solidFill>
              </a:rPr>
              <a:t>Славица Пресељ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3922539"/>
            <a:ext cx="3848668" cy="27222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7146" y="5718412"/>
            <a:ext cx="1965278" cy="32754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>
                <a:solidFill>
                  <a:schemeClr val="bg1"/>
                </a:solidFill>
              </a:rPr>
              <a:t>О композитору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926" y="1814732"/>
            <a:ext cx="10537874" cy="4362231"/>
          </a:xfrm>
        </p:spPr>
        <p:txBody>
          <a:bodyPr>
            <a:normAutofit fontScale="92500" lnSpcReduction="10000"/>
          </a:bodyPr>
          <a:lstStyle/>
          <a:p>
            <a:r>
              <a:rPr lang="sr-Cyrl-RS" b="1" dirty="0">
                <a:solidFill>
                  <a:schemeClr val="bg1"/>
                </a:solidFill>
              </a:rPr>
              <a:t>Волфганг Амадеус Моцарт</a:t>
            </a:r>
            <a:r>
              <a:rPr lang="sr-Cyrl-RS" dirty="0">
                <a:solidFill>
                  <a:schemeClr val="bg1"/>
                </a:solidFill>
              </a:rPr>
              <a:t> </a:t>
            </a:r>
            <a:r>
              <a:rPr lang="sr-Cyrl-RS" dirty="0" smtClean="0">
                <a:solidFill>
                  <a:schemeClr val="bg1"/>
                </a:solidFill>
              </a:rPr>
              <a:t>рођен је</a:t>
            </a:r>
            <a:r>
              <a:rPr lang="sr-Cyrl-RS" dirty="0">
                <a:solidFill>
                  <a:schemeClr val="bg1"/>
                </a:solidFill>
              </a:rPr>
              <a:t> </a:t>
            </a:r>
            <a:r>
              <a:rPr lang="sr-Cyrl-RS" dirty="0" smtClean="0">
                <a:solidFill>
                  <a:schemeClr val="bg1"/>
                </a:solidFill>
              </a:rPr>
              <a:t>Салцбургу 27. јануара 1756. године</a:t>
            </a:r>
            <a:r>
              <a:rPr lang="sr-Cyrl-RS" dirty="0">
                <a:solidFill>
                  <a:schemeClr val="bg1"/>
                </a:solidFill>
              </a:rPr>
              <a:t>,</a:t>
            </a:r>
            <a:r>
              <a:rPr lang="sr-Cyrl-RS" dirty="0" smtClean="0">
                <a:solidFill>
                  <a:schemeClr val="bg1"/>
                </a:solidFill>
              </a:rPr>
              <a:t> а умро у Бечу 5. децембра 1791. године. Био </a:t>
            </a:r>
            <a:r>
              <a:rPr lang="sr-Cyrl-RS" dirty="0">
                <a:solidFill>
                  <a:schemeClr val="bg1"/>
                </a:solidFill>
              </a:rPr>
              <a:t>је </a:t>
            </a:r>
            <a:r>
              <a:rPr lang="sr-Cyrl-RS" dirty="0" smtClean="0">
                <a:solidFill>
                  <a:schemeClr val="bg1"/>
                </a:solidFill>
              </a:rPr>
              <a:t>аустријски</a:t>
            </a:r>
            <a:r>
              <a:rPr lang="sr-Cyrl-RS" dirty="0">
                <a:solidFill>
                  <a:schemeClr val="bg1"/>
                </a:solidFill>
              </a:rPr>
              <a:t> </a:t>
            </a:r>
            <a:r>
              <a:rPr lang="sr-Cyrl-RS" dirty="0" smtClean="0">
                <a:solidFill>
                  <a:schemeClr val="bg1"/>
                </a:solidFill>
              </a:rPr>
              <a:t>композитор</a:t>
            </a:r>
            <a:r>
              <a:rPr lang="sr-Cyrl-RS" dirty="0">
                <a:solidFill>
                  <a:schemeClr val="bg1"/>
                </a:solidFill>
              </a:rPr>
              <a:t> и пијаниста, један од најзначајнијих и најутицајнијих </a:t>
            </a:r>
            <a:r>
              <a:rPr lang="sr-Cyrl-RS" dirty="0" smtClean="0">
                <a:solidFill>
                  <a:schemeClr val="bg1"/>
                </a:solidFill>
              </a:rPr>
              <a:t>свјетских </a:t>
            </a:r>
            <a:r>
              <a:rPr lang="sr-Cyrl-RS" dirty="0">
                <a:solidFill>
                  <a:schemeClr val="bg1"/>
                </a:solidFill>
              </a:rPr>
              <a:t>композитора класичне </a:t>
            </a:r>
            <a:r>
              <a:rPr lang="sr-Cyrl-RS" dirty="0" smtClean="0">
                <a:solidFill>
                  <a:schemeClr val="bg1"/>
                </a:solidFill>
              </a:rPr>
              <a:t>музике.</a:t>
            </a:r>
            <a:endParaRPr lang="sr-Cyrl-RS" dirty="0">
              <a:solidFill>
                <a:schemeClr val="bg1"/>
              </a:solidFill>
            </a:endParaRPr>
          </a:p>
          <a:p>
            <a:r>
              <a:rPr lang="sr-Cyrl-RS" dirty="0">
                <a:solidFill>
                  <a:schemeClr val="bg1"/>
                </a:solidFill>
              </a:rPr>
              <a:t>Моцартов рад од преко шест стотина </a:t>
            </a:r>
            <a:r>
              <a:rPr lang="sr-Cyrl-RS" dirty="0" smtClean="0">
                <a:solidFill>
                  <a:schemeClr val="bg1"/>
                </a:solidFill>
              </a:rPr>
              <a:t>дјела</a:t>
            </a:r>
            <a:r>
              <a:rPr lang="sr-Cyrl-RS" dirty="0">
                <a:solidFill>
                  <a:schemeClr val="bg1"/>
                </a:solidFill>
              </a:rPr>
              <a:t>, покрива готово све </a:t>
            </a:r>
            <a:r>
              <a:rPr lang="sr-Cyrl-RS" dirty="0" smtClean="0">
                <a:solidFill>
                  <a:schemeClr val="bg1"/>
                </a:solidFill>
              </a:rPr>
              <a:t>жанрове његовог </a:t>
            </a:r>
            <a:r>
              <a:rPr lang="sr-Cyrl-RS" dirty="0">
                <a:solidFill>
                  <a:schemeClr val="bg1"/>
                </a:solidFill>
              </a:rPr>
              <a:t>доба, укључујући симфоније, концерте, </a:t>
            </a:r>
            <a:r>
              <a:rPr lang="sr-Cyrl-RS" dirty="0" smtClean="0">
                <a:solidFill>
                  <a:schemeClr val="bg1"/>
                </a:solidFill>
              </a:rPr>
              <a:t>камерну музику</a:t>
            </a:r>
            <a:r>
              <a:rPr lang="sr-Cyrl-RS" dirty="0">
                <a:solidFill>
                  <a:schemeClr val="bg1"/>
                </a:solidFill>
              </a:rPr>
              <a:t>, музику за клавир, оперске и хорске композиције.</a:t>
            </a:r>
          </a:p>
          <a:p>
            <a:r>
              <a:rPr lang="sr-Cyrl-RS" dirty="0">
                <a:solidFill>
                  <a:schemeClr val="bg1"/>
                </a:solidFill>
              </a:rPr>
              <a:t>У свом најранијем детињству у Салцбургу, Моцарт је показао невероватне способности свирајући клавијатуре и виолину. Са само пет година његово компоновање и наступи су били цењени и уважавани од стране европског племства и аристократије. </a:t>
            </a:r>
            <a:r>
              <a:rPr lang="sr-Cyrl-RS" dirty="0" smtClean="0">
                <a:solidFill>
                  <a:schemeClr val="bg1"/>
                </a:solidFill>
              </a:rPr>
              <a:t>Звали су га „чудо од дјетета“.</a:t>
            </a:r>
            <a:endParaRPr lang="sr-Cyrl-R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822" y="0"/>
            <a:ext cx="1838178" cy="23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solidFill>
                  <a:schemeClr val="bg1"/>
                </a:solidFill>
                <a:latin typeface="+mn-lt"/>
              </a:rPr>
              <a:t>                                          Слушање музике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>
                <a:solidFill>
                  <a:schemeClr val="bg1"/>
                </a:solidFill>
                <a:latin typeface="+mn-lt"/>
              </a:rPr>
              <a:t>Француска пјесма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Cyrl-RS" dirty="0" smtClean="0">
                <a:solidFill>
                  <a:schemeClr val="bg1"/>
                </a:solidFill>
              </a:rPr>
              <a:t>Варијације на мелодију Француске пјесме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051 - VARIJACIJA NA MELODUIJU FRANCUSKE PJESME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4041775"/>
            <a:ext cx="609600" cy="609600"/>
          </a:xfrm>
        </p:spPr>
      </p:pic>
      <p:pic>
        <p:nvPicPr>
          <p:cNvPr id="8" name="038 - FRANCUSKA PJESMA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675" y="4041775"/>
            <a:ext cx="609600" cy="6096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272" y="4312693"/>
            <a:ext cx="2964909" cy="20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6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268" y="9252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>
                <a:solidFill>
                  <a:schemeClr val="bg1"/>
                </a:solidFill>
              </a:rPr>
              <a:t>Мелодија Француске пјесме посужила је Моцарту за стварање клавирске композиције Варијације на мелодију Француске композиције. У овој композицији Моцарт често користи мелодију Француске пјесме на другачији начин. Овакав начин компоновања у којем једна мелодија задржава своју препознатљивост, али се при свакој новој појави јавља са одређеним промјенама, у музици се назива </a:t>
            </a:r>
            <a:r>
              <a:rPr lang="sr-Cyrl-RS" dirty="0" smtClean="0">
                <a:solidFill>
                  <a:srgbClr val="FFFF00"/>
                </a:solidFill>
              </a:rPr>
              <a:t>варијација</a:t>
            </a:r>
            <a:r>
              <a:rPr lang="sr-Cyrl-R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solidFill>
                  <a:schemeClr val="bg1"/>
                </a:solidFill>
                <a:latin typeface="+mn-lt"/>
              </a:rPr>
              <a:t>Квиз питања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dirty="0" smtClean="0">
                <a:solidFill>
                  <a:schemeClr val="bg1"/>
                </a:solidFill>
              </a:rPr>
              <a:t>1. Како се зове пјесма која је послужила Моцарту за стварање     композиције Варијације на Француску пјесму? </a:t>
            </a:r>
          </a:p>
          <a:p>
            <a:pPr marL="0" indent="0">
              <a:buNone/>
            </a:pPr>
            <a:r>
              <a:rPr lang="sr-Cyrl-RS" dirty="0" smtClean="0">
                <a:solidFill>
                  <a:srgbClr val="FFFF00"/>
                </a:solidFill>
              </a:rPr>
              <a:t>  Зове се Француска пјесма.</a:t>
            </a:r>
          </a:p>
          <a:p>
            <a:pPr marL="0" indent="0">
              <a:buNone/>
            </a:pPr>
            <a:r>
              <a:rPr lang="sr-Cyrl-RS" dirty="0" smtClean="0">
                <a:solidFill>
                  <a:schemeClr val="bg1"/>
                </a:solidFill>
              </a:rPr>
              <a:t>2. Каквог је карактера ова композиција?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1"/>
                </a:solidFill>
              </a:rPr>
              <a:t> </a:t>
            </a:r>
            <a:r>
              <a:rPr lang="sr-Cyrl-RS" dirty="0" smtClean="0">
                <a:solidFill>
                  <a:schemeClr val="bg1"/>
                </a:solidFill>
              </a:rPr>
              <a:t>  а) веселог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1"/>
                </a:solidFill>
              </a:rPr>
              <a:t> </a:t>
            </a:r>
            <a:r>
              <a:rPr lang="sr-Cyrl-RS" dirty="0" smtClean="0">
                <a:solidFill>
                  <a:schemeClr val="bg1"/>
                </a:solidFill>
              </a:rPr>
              <a:t>  б) тужног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1"/>
                </a:solidFill>
              </a:rPr>
              <a:t> </a:t>
            </a:r>
            <a:r>
              <a:rPr lang="sr-Cyrl-RS" dirty="0" smtClean="0">
                <a:solidFill>
                  <a:schemeClr val="bg1"/>
                </a:solidFill>
              </a:rPr>
              <a:t>  в) полетног</a:t>
            </a:r>
          </a:p>
          <a:p>
            <a:pPr marL="0" indent="0">
              <a:buNone/>
            </a:pPr>
            <a:r>
              <a:rPr lang="sr-Cyrl-RS" dirty="0" smtClean="0">
                <a:solidFill>
                  <a:schemeClr val="bg1"/>
                </a:solidFill>
              </a:rPr>
              <a:t>3. На којем инструменту се изводи ова композиција?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1"/>
                </a:solidFill>
              </a:rPr>
              <a:t> </a:t>
            </a:r>
            <a:r>
              <a:rPr lang="sr-Cyrl-RS" dirty="0" smtClean="0">
                <a:solidFill>
                  <a:schemeClr val="bg1"/>
                </a:solidFill>
              </a:rPr>
              <a:t>    </a:t>
            </a:r>
            <a:r>
              <a:rPr lang="sr-Cyrl-RS" dirty="0" smtClean="0">
                <a:solidFill>
                  <a:srgbClr val="FFFF00"/>
                </a:solidFill>
              </a:rPr>
              <a:t>На клавиру</a:t>
            </a:r>
            <a:r>
              <a:rPr lang="sr-Cyrl-RS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73540" y="4410152"/>
            <a:ext cx="518615" cy="5595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12209" y="3441736"/>
            <a:ext cx="518615" cy="5595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681" y="4801613"/>
            <a:ext cx="29622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dirty="0" smtClean="0">
                <a:solidFill>
                  <a:schemeClr val="bg1"/>
                </a:solidFill>
                <a:latin typeface="+mn-lt"/>
              </a:rPr>
              <a:t>Задатак за самосталан рад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dirty="0" smtClean="0">
                <a:solidFill>
                  <a:schemeClr val="bg1"/>
                </a:solidFill>
              </a:rPr>
              <a:t>1.Колико пута се јавља мелодија Француске пјесме у овој композицији?</a:t>
            </a:r>
          </a:p>
          <a:p>
            <a:pPr marL="0" indent="0">
              <a:buNone/>
            </a:pPr>
            <a:r>
              <a:rPr lang="sr-Cyrl-RS" dirty="0" smtClean="0">
                <a:solidFill>
                  <a:schemeClr val="bg1"/>
                </a:solidFill>
              </a:rPr>
              <a:t>2. Илуструј свој доживљај ове пјесме!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90" y="3179929"/>
            <a:ext cx="3159733" cy="260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170</Words>
  <Application>Microsoft Office PowerPoint</Application>
  <PresentationFormat>Widescreen</PresentationFormat>
  <Paragraphs>30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Слушање музике</vt:lpstr>
      <vt:lpstr>О композитору</vt:lpstr>
      <vt:lpstr>                                          Слушање музике</vt:lpstr>
      <vt:lpstr>PowerPoint Presentation</vt:lpstr>
      <vt:lpstr>Квиз питања</vt:lpstr>
      <vt:lpstr>Задатак за самосталан рад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Слушање музике</dc:title>
  <dc:creator>Windows User</dc:creator>
  <cp:lastModifiedBy>Dragan</cp:lastModifiedBy>
  <cp:revision>13</cp:revision>
  <dcterms:created xsi:type="dcterms:W3CDTF">2020-05-07T17:42:37Z</dcterms:created>
  <dcterms:modified xsi:type="dcterms:W3CDTF">2020-05-25T19:00:12Z</dcterms:modified>
</cp:coreProperties>
</file>