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  <p:sldMasterId id="2147483683" r:id="rId2"/>
  </p:sldMasterIdLst>
  <p:sldIdLst>
    <p:sldId id="271" r:id="rId3"/>
    <p:sldId id="269" r:id="rId4"/>
    <p:sldId id="273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3A382771-20EC-45C4-9009-17D9F485D3C5}">
          <p14:sldIdLst>
            <p14:sldId id="271"/>
            <p14:sldId id="269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33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23.5.2020.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943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23.5.2020.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77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23.5.2020.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70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23.5.2020.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57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23.5.2020.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62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23.5.2020.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23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23.5.2020.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47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23.5.2020.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95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23.5.2020.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81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23.5.2020.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22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23.5.2020.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30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23.5.2020.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5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23.5.2020.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282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23.5.2020.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7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23.5.2020.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38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23.5.2020.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40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23.5.2020.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00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23.5.2020.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17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23.5.2020.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0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23.5.2020.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7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23.5.2020.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65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23.5.2020.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09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 defTabSz="914400"/>
              <a:t>23.5.2020.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4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F9DBACF-0E15-4B14-B38D-F21A94CDE504}" type="datetimeFigureOut">
              <a:rPr lang="sr-Latn-BA" smtClean="0">
                <a:solidFill>
                  <a:prstClr val="black">
                    <a:tint val="75000"/>
                  </a:prstClr>
                </a:solidFill>
              </a:rPr>
              <a:pPr defTabSz="914400"/>
              <a:t>23.5.2020.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B66F3E8-D860-485E-9DAC-437ED277CF44}" type="slidenum">
              <a:rPr lang="sr-Latn-BA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sr-Latn-B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95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8182" y="759416"/>
            <a:ext cx="7330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sr-Cyrl-BA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ХАЈДЕ ДА ПЈЕВАМО!</a:t>
            </a:r>
            <a:endParaRPr lang="sr-Latn-BA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97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61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4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Дјечија права.png"/>
          <p:cNvPicPr>
            <a:picLocks noChangeAspect="1"/>
          </p:cNvPicPr>
          <p:nvPr/>
        </p:nvPicPr>
        <p:blipFill>
          <a:blip r:embed="rId2"/>
          <a:srcRect l="13902" t="4609" r="12802" b="4609"/>
          <a:stretch>
            <a:fillRect/>
          </a:stretch>
        </p:blipFill>
        <p:spPr>
          <a:xfrm>
            <a:off x="0" y="152401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4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426</TotalTime>
  <Words>4</Words>
  <Application>Microsoft Office PowerPoint</Application>
  <PresentationFormat>Widescreen</PresentationFormat>
  <Paragraphs>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Jelena</dc:creator>
  <cp:lastModifiedBy>Dragan</cp:lastModifiedBy>
  <cp:revision>22</cp:revision>
  <dcterms:created xsi:type="dcterms:W3CDTF">2020-05-12T07:35:54Z</dcterms:created>
  <dcterms:modified xsi:type="dcterms:W3CDTF">2020-05-23T20:55:48Z</dcterms:modified>
</cp:coreProperties>
</file>