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34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35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3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08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6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01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57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3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7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4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5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1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BE568-7601-4945-B169-3D63A7FF3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36" y="590062"/>
            <a:ext cx="5141964" cy="2838938"/>
          </a:xfrm>
        </p:spPr>
        <p:txBody>
          <a:bodyPr>
            <a:normAutofit/>
          </a:bodyPr>
          <a:lstStyle/>
          <a:p>
            <a:r>
              <a:rPr lang="sr-Cyrl-BA" sz="5400" i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МЈЕСЕЦ И ЊЕГОВА БАКА</a:t>
            </a:r>
            <a:endParaRPr lang="en-US" sz="5400" i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B5AB0-3D68-4081-89FD-E5894B309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36" y="3505199"/>
            <a:ext cx="5141949" cy="1198120"/>
          </a:xfrm>
        </p:spPr>
        <p:txBody>
          <a:bodyPr>
            <a:normAutofit/>
          </a:bodyPr>
          <a:lstStyle/>
          <a:p>
            <a:r>
              <a:rPr lang="sr-Cyrl-BA" sz="2000">
                <a:solidFill>
                  <a:schemeClr val="bg1"/>
                </a:solidFill>
              </a:rPr>
              <a:t>Бранко Ћопић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3D0EB-21FB-400D-82EC-C33CA2D2C8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r="15668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5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3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1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FABD2-1C61-4025-BA1C-2A888A1927CF}"/>
              </a:ext>
            </a:extLst>
          </p:cNvPr>
          <p:cNvSpPr txBox="1"/>
          <p:nvPr/>
        </p:nvSpPr>
        <p:spPr>
          <a:xfrm>
            <a:off x="3856383" y="2500820"/>
            <a:ext cx="75806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Пажљиво послушај одломак</a:t>
            </a:r>
          </a:p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текста „Мјесец и његова бака“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9BECE-7AA0-46FB-9927-8B386660245F}"/>
              </a:ext>
            </a:extLst>
          </p:cNvPr>
          <p:cNvSpPr txBox="1"/>
          <p:nvPr/>
        </p:nvSpPr>
        <p:spPr>
          <a:xfrm>
            <a:off x="2385391" y="2377710"/>
            <a:ext cx="1325219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9600" dirty="0"/>
              <a:t>1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7639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3D0EB-21FB-400D-82EC-C33CA2D2C8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r="15668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5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3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ranko Copic - A - Mjesec i njegova baka - (Audio 1986) HQ-[AudioTrimmer.com]">
            <a:hlinkClick r:id="" action="ppaction://media"/>
            <a:extLst>
              <a:ext uri="{FF2B5EF4-FFF2-40B4-BE49-F238E27FC236}">
                <a16:creationId xmlns:a16="http://schemas.microsoft.com/office/drawing/2014/main" id="{DFFB6C75-294D-4E8C-B866-3549BC5CAA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6812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2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FABD2-1C61-4025-BA1C-2A888A1927CF}"/>
              </a:ext>
            </a:extLst>
          </p:cNvPr>
          <p:cNvSpPr txBox="1"/>
          <p:nvPr/>
        </p:nvSpPr>
        <p:spPr>
          <a:xfrm>
            <a:off x="4079814" y="2500820"/>
            <a:ext cx="7019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Препиши у свеску </a:t>
            </a:r>
          </a:p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научи непознате ријечи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9BECE-7AA0-46FB-9927-8B386660245F}"/>
              </a:ext>
            </a:extLst>
          </p:cNvPr>
          <p:cNvSpPr txBox="1"/>
          <p:nvPr/>
        </p:nvSpPr>
        <p:spPr>
          <a:xfrm>
            <a:off x="2385391" y="2377710"/>
            <a:ext cx="1325219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9600" dirty="0"/>
              <a:t>2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5909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E5889F-0354-4FE2-9330-1D9E265D1481}"/>
              </a:ext>
            </a:extLst>
          </p:cNvPr>
          <p:cNvSpPr txBox="1"/>
          <p:nvPr/>
        </p:nvSpPr>
        <p:spPr>
          <a:xfrm>
            <a:off x="2124221" y="1351508"/>
            <a:ext cx="88485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Куњати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дријемати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Красти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шуњати се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Шуљати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шуњати се, прикрадати се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Утвара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авет, привиђење; сабласт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Обдан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дању, преко дана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Баук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замишљено, зло биће које улијева страх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1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FABD2-1C61-4025-BA1C-2A888A1927CF}"/>
              </a:ext>
            </a:extLst>
          </p:cNvPr>
          <p:cNvSpPr txBox="1"/>
          <p:nvPr/>
        </p:nvSpPr>
        <p:spPr>
          <a:xfrm>
            <a:off x="4093882" y="2459504"/>
            <a:ext cx="7624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Препиши у свеску </a:t>
            </a:r>
          </a:p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појам из књижевности, персонификација -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9BECE-7AA0-46FB-9927-8B386660245F}"/>
              </a:ext>
            </a:extLst>
          </p:cNvPr>
          <p:cNvSpPr txBox="1"/>
          <p:nvPr/>
        </p:nvSpPr>
        <p:spPr>
          <a:xfrm>
            <a:off x="2385391" y="2644170"/>
            <a:ext cx="1325219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9600" dirty="0"/>
              <a:t>3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1213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E5889F-0354-4FE2-9330-1D9E265D1481}"/>
              </a:ext>
            </a:extLst>
          </p:cNvPr>
          <p:cNvSpPr txBox="1"/>
          <p:nvPr/>
        </p:nvSpPr>
        <p:spPr>
          <a:xfrm>
            <a:off x="1856935" y="2350315"/>
            <a:ext cx="9720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Персонификација</a:t>
            </a:r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стилско средство, којим се појавама, стварима или замишљеним бићима у књижевним дјелима дају људске особине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8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FABD2-1C61-4025-BA1C-2A888A1927CF}"/>
              </a:ext>
            </a:extLst>
          </p:cNvPr>
          <p:cNvSpPr txBox="1"/>
          <p:nvPr/>
        </p:nvSpPr>
        <p:spPr>
          <a:xfrm>
            <a:off x="4093882" y="2767280"/>
            <a:ext cx="7624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Пажљиво прочитај питања и одговоре запиши у свеску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9BECE-7AA0-46FB-9927-8B386660245F}"/>
              </a:ext>
            </a:extLst>
          </p:cNvPr>
          <p:cNvSpPr txBox="1"/>
          <p:nvPr/>
        </p:nvSpPr>
        <p:spPr>
          <a:xfrm>
            <a:off x="2385391" y="2644170"/>
            <a:ext cx="1325219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9600" dirty="0"/>
              <a:t>4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0392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E5889F-0354-4FE2-9330-1D9E265D1481}"/>
              </a:ext>
            </a:extLst>
          </p:cNvPr>
          <p:cNvSpPr txBox="1"/>
          <p:nvPr/>
        </p:nvSpPr>
        <p:spPr>
          <a:xfrm>
            <a:off x="1547445" y="920621"/>
            <a:ext cx="103116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Како бака пријети унуку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 шта се деси када унук стигне кући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 бака тада кажњава и зашто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Какав је однос између баке и унука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Опиши га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Која је улога свраке у тексту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Зашто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Овај текст има неке особине бајке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Наведи гдје се то види</a:t>
            </a:r>
            <a:endParaRPr lang="en-US" sz="3200" dirty="0">
              <a:solidFill>
                <a:srgbClr val="0131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Каква су бакина осјећања према унуку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Како се завршава овај текст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sr-Cyrl-BA" sz="3200" dirty="0">
              <a:solidFill>
                <a:srgbClr val="0131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Илуструј строфу која ти се највише допада</a:t>
            </a:r>
            <a:r>
              <a:rPr lang="en-US" sz="3200" dirty="0">
                <a:solidFill>
                  <a:srgbClr val="0131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7292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197</Words>
  <Application>Microsoft Office PowerPoint</Application>
  <PresentationFormat>Широки екран</PresentationFormat>
  <Paragraphs>34</Paragraphs>
  <Slides>9</Slides>
  <Notes>0</Notes>
  <HiddenSlides>0</HiddenSlides>
  <MMClips>1</MMClips>
  <ScaleCrop>false</ScaleCrop>
  <HeadingPairs>
    <vt:vector size="6" baseType="variant">
      <vt:variant>
        <vt:lpstr>Коришћени фонтови</vt:lpstr>
      </vt:variant>
      <vt:variant>
        <vt:i4>4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9</vt:i4>
      </vt:variant>
    </vt:vector>
  </HeadingPairs>
  <TitlesOfParts>
    <vt:vector size="14" baseType="lpstr">
      <vt:lpstr>Arial</vt:lpstr>
      <vt:lpstr>Bahnschrift SemiBold SemiConden</vt:lpstr>
      <vt:lpstr>Gill Sans Nova</vt:lpstr>
      <vt:lpstr>Times New Roman</vt:lpstr>
      <vt:lpstr>GradientVTI</vt:lpstr>
      <vt:lpstr>МЈЕСЕЦ И ЊЕГОВА БАКА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МЈЕСЕЦ И ЊЕГОВА БАКА</dc:title>
  <dc:creator>V Vitez</dc:creator>
  <cp:lastModifiedBy>Sanja D</cp:lastModifiedBy>
  <cp:revision>7</cp:revision>
  <dcterms:created xsi:type="dcterms:W3CDTF">2021-03-05T10:17:59Z</dcterms:created>
  <dcterms:modified xsi:type="dcterms:W3CDTF">2021-03-05T20:18:20Z</dcterms:modified>
</cp:coreProperties>
</file>