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211F5-A523-4505-9258-4825ACCC4857}"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346431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211F5-A523-4505-9258-4825ACCC4857}"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359109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211F5-A523-4505-9258-4825ACCC4857}"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7224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211F5-A523-4505-9258-4825ACCC4857}"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306356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211F5-A523-4505-9258-4825ACCC4857}"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125502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211F5-A523-4505-9258-4825ACCC4857}"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4850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211F5-A523-4505-9258-4825ACCC4857}"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187461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211F5-A523-4505-9258-4825ACCC4857}"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97279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211F5-A523-4505-9258-4825ACCC4857}" type="datetimeFigureOut">
              <a:rPr lang="en-US" smtClean="0"/>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413961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211F5-A523-4505-9258-4825ACCC4857}"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160684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211F5-A523-4505-9258-4825ACCC4857}"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79DA-3EF0-4D6B-80C3-04EB9B8ECF8C}" type="slidenum">
              <a:rPr lang="en-US" smtClean="0"/>
              <a:t>‹#›</a:t>
            </a:fld>
            <a:endParaRPr lang="en-US"/>
          </a:p>
        </p:txBody>
      </p:sp>
    </p:spTree>
    <p:extLst>
      <p:ext uri="{BB962C8B-B14F-4D97-AF65-F5344CB8AC3E}">
        <p14:creationId xmlns:p14="http://schemas.microsoft.com/office/powerpoint/2010/main" val="11225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211F5-A523-4505-9258-4825ACCC4857}" type="datetimeFigureOut">
              <a:rPr lang="en-US" smtClean="0"/>
              <a:t>5/25/2020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079DA-3EF0-4D6B-80C3-04EB9B8ECF8C}" type="slidenum">
              <a:rPr lang="en-US" smtClean="0"/>
              <a:t>‹#›</a:t>
            </a:fld>
            <a:endParaRPr lang="en-US"/>
          </a:p>
        </p:txBody>
      </p:sp>
    </p:spTree>
    <p:extLst>
      <p:ext uri="{BB962C8B-B14F-4D97-AF65-F5344CB8AC3E}">
        <p14:creationId xmlns:p14="http://schemas.microsoft.com/office/powerpoint/2010/main" val="329741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4000" dirty="0" smtClean="0">
                <a:solidFill>
                  <a:schemeClr val="bg1"/>
                </a:solidFill>
                <a:latin typeface="+mn-lt"/>
              </a:rPr>
              <a:t>ЛИКОВНА КУЛТУРА</a:t>
            </a:r>
            <a:endParaRPr lang="en-US" sz="4000" dirty="0">
              <a:solidFill>
                <a:schemeClr val="bg1"/>
              </a:solidFill>
              <a:latin typeface="+mn-lt"/>
            </a:endParaRPr>
          </a:p>
        </p:txBody>
      </p:sp>
      <p:sp>
        <p:nvSpPr>
          <p:cNvPr id="3" name="Content Placeholder 2"/>
          <p:cNvSpPr>
            <a:spLocks noGrp="1"/>
          </p:cNvSpPr>
          <p:nvPr>
            <p:ph idx="1"/>
          </p:nvPr>
        </p:nvSpPr>
        <p:spPr/>
        <p:txBody>
          <a:bodyPr>
            <a:normAutofit lnSpcReduction="10000"/>
          </a:bodyPr>
          <a:lstStyle/>
          <a:p>
            <a:pPr marL="0" indent="0">
              <a:buNone/>
            </a:pPr>
            <a:endParaRPr lang="sr-Cyrl-RS" dirty="0" smtClean="0">
              <a:solidFill>
                <a:schemeClr val="bg1"/>
              </a:solidFill>
            </a:endParaRPr>
          </a:p>
          <a:p>
            <a:pPr marL="0" indent="0" algn="ctr">
              <a:buNone/>
            </a:pPr>
            <a:r>
              <a:rPr lang="sr-Cyrl-RS" sz="4000" dirty="0" smtClean="0">
                <a:solidFill>
                  <a:schemeClr val="bg1"/>
                </a:solidFill>
              </a:rPr>
              <a:t> Сликарски материјали и технике</a:t>
            </a:r>
          </a:p>
          <a:p>
            <a:pPr marL="0" indent="0">
              <a:buNone/>
            </a:pPr>
            <a:r>
              <a:rPr lang="sr-Cyrl-RS" sz="4000" dirty="0" smtClean="0">
                <a:solidFill>
                  <a:schemeClr val="bg1"/>
                </a:solidFill>
              </a:rPr>
              <a:t>                       „ У морским дубинама“ </a:t>
            </a:r>
          </a:p>
          <a:p>
            <a:pPr marL="0" indent="0">
              <a:buNone/>
            </a:pPr>
            <a:endParaRPr lang="sr-Cyrl-RS" sz="4000" dirty="0">
              <a:solidFill>
                <a:schemeClr val="bg1"/>
              </a:solidFill>
            </a:endParaRPr>
          </a:p>
          <a:p>
            <a:pPr marL="0" indent="0">
              <a:buNone/>
            </a:pPr>
            <a:endParaRPr lang="sr-Cyrl-RS" sz="4000" dirty="0" smtClean="0">
              <a:solidFill>
                <a:schemeClr val="bg1"/>
              </a:solidFill>
            </a:endParaRPr>
          </a:p>
          <a:p>
            <a:pPr marL="0" indent="0">
              <a:buNone/>
            </a:pPr>
            <a:endParaRPr lang="sr-Cyrl-RS" sz="4000" dirty="0">
              <a:solidFill>
                <a:schemeClr val="bg1"/>
              </a:solidFill>
            </a:endParaRPr>
          </a:p>
          <a:p>
            <a:pPr marL="0" indent="0">
              <a:buNone/>
            </a:pPr>
            <a:r>
              <a:rPr lang="sr-Cyrl-RS" sz="4000" dirty="0" smtClean="0">
                <a:solidFill>
                  <a:schemeClr val="bg1"/>
                </a:solidFill>
              </a:rPr>
              <a:t>                                                                </a:t>
            </a:r>
            <a:r>
              <a:rPr lang="sr-Cyrl-RS" sz="2400" dirty="0" smtClean="0">
                <a:solidFill>
                  <a:schemeClr val="bg1"/>
                </a:solidFill>
              </a:rPr>
              <a:t>Славица Пресељ</a:t>
            </a:r>
            <a:endParaRPr lang="en-US" sz="2400" dirty="0">
              <a:solidFill>
                <a:schemeClr val="bg1"/>
              </a:solidFill>
            </a:endParaRPr>
          </a:p>
        </p:txBody>
      </p:sp>
      <p:sp>
        <p:nvSpPr>
          <p:cNvPr id="4" name="Rectangle 3"/>
          <p:cNvSpPr/>
          <p:nvPr/>
        </p:nvSpPr>
        <p:spPr>
          <a:xfrm>
            <a:off x="7983941" y="5268035"/>
            <a:ext cx="2770496" cy="682389"/>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4400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solidFill>
                  <a:schemeClr val="bg1"/>
                </a:solidFill>
                <a:latin typeface="+mn-lt"/>
              </a:rPr>
              <a:t>Сликарске технике:</a:t>
            </a:r>
            <a:endParaRPr lang="en-US" sz="2800" dirty="0">
              <a:solidFill>
                <a:schemeClr val="bg1"/>
              </a:solidFill>
              <a:latin typeface="+mn-lt"/>
            </a:endParaRPr>
          </a:p>
        </p:txBody>
      </p:sp>
      <p:sp>
        <p:nvSpPr>
          <p:cNvPr id="3" name="Content Placeholder 2"/>
          <p:cNvSpPr>
            <a:spLocks noGrp="1"/>
          </p:cNvSpPr>
          <p:nvPr>
            <p:ph idx="1"/>
          </p:nvPr>
        </p:nvSpPr>
        <p:spPr/>
        <p:txBody>
          <a:bodyPr/>
          <a:lstStyle/>
          <a:p>
            <a:r>
              <a:rPr lang="sr-Cyrl-RS" dirty="0">
                <a:solidFill>
                  <a:schemeClr val="bg1"/>
                </a:solidFill>
              </a:rPr>
              <a:t>г</a:t>
            </a:r>
            <a:r>
              <a:rPr lang="sr-Cyrl-RS" dirty="0" smtClean="0">
                <a:solidFill>
                  <a:schemeClr val="bg1"/>
                </a:solidFill>
              </a:rPr>
              <a:t>ваш</a:t>
            </a:r>
          </a:p>
          <a:p>
            <a:r>
              <a:rPr lang="sr-Cyrl-RS" dirty="0">
                <a:solidFill>
                  <a:schemeClr val="bg1"/>
                </a:solidFill>
              </a:rPr>
              <a:t>п</a:t>
            </a:r>
            <a:r>
              <a:rPr lang="sr-Cyrl-RS" dirty="0" smtClean="0">
                <a:solidFill>
                  <a:schemeClr val="bg1"/>
                </a:solidFill>
              </a:rPr>
              <a:t>астел</a:t>
            </a:r>
          </a:p>
          <a:p>
            <a:r>
              <a:rPr lang="sr-Cyrl-RS" dirty="0" smtClean="0">
                <a:solidFill>
                  <a:schemeClr val="bg1"/>
                </a:solidFill>
              </a:rPr>
              <a:t>акварел</a:t>
            </a:r>
          </a:p>
          <a:p>
            <a:r>
              <a:rPr lang="sr-Cyrl-RS" dirty="0">
                <a:solidFill>
                  <a:schemeClr val="bg1"/>
                </a:solidFill>
              </a:rPr>
              <a:t>а</a:t>
            </a:r>
            <a:r>
              <a:rPr lang="sr-Cyrl-RS" dirty="0" smtClean="0">
                <a:solidFill>
                  <a:schemeClr val="bg1"/>
                </a:solidFill>
              </a:rPr>
              <a:t>крил</a:t>
            </a:r>
          </a:p>
          <a:p>
            <a:r>
              <a:rPr lang="sr-Cyrl-RS" dirty="0">
                <a:solidFill>
                  <a:schemeClr val="bg1"/>
                </a:solidFill>
              </a:rPr>
              <a:t>т</a:t>
            </a:r>
            <a:r>
              <a:rPr lang="sr-Cyrl-RS" dirty="0" smtClean="0">
                <a:solidFill>
                  <a:schemeClr val="bg1"/>
                </a:solidFill>
              </a:rPr>
              <a:t>емпера</a:t>
            </a:r>
          </a:p>
          <a:p>
            <a:r>
              <a:rPr lang="sr-Cyrl-RS" dirty="0">
                <a:solidFill>
                  <a:schemeClr val="bg1"/>
                </a:solidFill>
              </a:rPr>
              <a:t>м</a:t>
            </a:r>
            <a:r>
              <a:rPr lang="sr-Cyrl-RS" dirty="0" smtClean="0">
                <a:solidFill>
                  <a:schemeClr val="bg1"/>
                </a:solidFill>
              </a:rPr>
              <a:t>озаик</a:t>
            </a:r>
          </a:p>
          <a:p>
            <a:r>
              <a:rPr lang="sr-Cyrl-RS" dirty="0">
                <a:solidFill>
                  <a:schemeClr val="bg1"/>
                </a:solidFill>
              </a:rPr>
              <a:t>в</a:t>
            </a:r>
            <a:r>
              <a:rPr lang="sr-Cyrl-RS" dirty="0" smtClean="0">
                <a:solidFill>
                  <a:schemeClr val="bg1"/>
                </a:solidFill>
              </a:rPr>
              <a:t>итраж</a:t>
            </a:r>
          </a:p>
          <a:p>
            <a:r>
              <a:rPr lang="sr-Cyrl-RS" dirty="0">
                <a:solidFill>
                  <a:schemeClr val="bg1"/>
                </a:solidFill>
              </a:rPr>
              <a:t>к</a:t>
            </a:r>
            <a:r>
              <a:rPr lang="sr-Cyrl-RS" dirty="0" smtClean="0">
                <a:solidFill>
                  <a:schemeClr val="bg1"/>
                </a:solidFill>
              </a:rPr>
              <a:t>олаж</a:t>
            </a:r>
          </a:p>
          <a:p>
            <a:endParaRPr lang="en-US" dirty="0">
              <a:solidFill>
                <a:schemeClr val="bg1"/>
              </a:solidFill>
            </a:endParaRPr>
          </a:p>
        </p:txBody>
      </p:sp>
      <p:pic>
        <p:nvPicPr>
          <p:cNvPr id="4" name="Picture 3"/>
          <p:cNvPicPr>
            <a:picLocks noChangeAspect="1"/>
          </p:cNvPicPr>
          <p:nvPr/>
        </p:nvPicPr>
        <p:blipFill>
          <a:blip r:embed="rId2"/>
          <a:stretch>
            <a:fillRect/>
          </a:stretch>
        </p:blipFill>
        <p:spPr>
          <a:xfrm>
            <a:off x="5173759" y="2266926"/>
            <a:ext cx="2238375" cy="1657350"/>
          </a:xfrm>
          <a:prstGeom prst="rect">
            <a:avLst/>
          </a:prstGeom>
        </p:spPr>
      </p:pic>
      <p:pic>
        <p:nvPicPr>
          <p:cNvPr id="1026" name="Picture 2" descr="https://tse3.mm.bing.net/th?id=OIP.-IkDel6VDNEdQWWA0CBJhQHaJJ&amp;pid=Api&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2800" y="1690688"/>
            <a:ext cx="23241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102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6602" y="365126"/>
            <a:ext cx="10397197" cy="788426"/>
          </a:xfrm>
        </p:spPr>
        <p:txBody>
          <a:bodyPr>
            <a:normAutofit/>
          </a:bodyPr>
          <a:lstStyle/>
          <a:p>
            <a:r>
              <a:rPr lang="sr-Cyrl-RS" sz="2800" dirty="0">
                <a:solidFill>
                  <a:schemeClr val="bg1"/>
                </a:solidFill>
                <a:latin typeface="+mn-lt"/>
              </a:rPr>
              <a:t>Т</a:t>
            </a:r>
            <a:r>
              <a:rPr lang="sr-Cyrl-RS" sz="2800" dirty="0" smtClean="0">
                <a:solidFill>
                  <a:schemeClr val="bg1"/>
                </a:solidFill>
                <a:latin typeface="+mn-lt"/>
              </a:rPr>
              <a:t>емпера</a:t>
            </a:r>
            <a:endParaRPr lang="en-US" sz="2800" dirty="0">
              <a:solidFill>
                <a:schemeClr val="bg1"/>
              </a:solidFill>
              <a:latin typeface="+mn-lt"/>
            </a:endParaRPr>
          </a:p>
        </p:txBody>
      </p:sp>
      <p:sp>
        <p:nvSpPr>
          <p:cNvPr id="3" name="Content Placeholder 2"/>
          <p:cNvSpPr>
            <a:spLocks noGrp="1"/>
          </p:cNvSpPr>
          <p:nvPr>
            <p:ph idx="1"/>
          </p:nvPr>
        </p:nvSpPr>
        <p:spPr>
          <a:xfrm>
            <a:off x="604911" y="1342644"/>
            <a:ext cx="10566009" cy="2858917"/>
          </a:xfrm>
        </p:spPr>
        <p:txBody>
          <a:bodyPr/>
          <a:lstStyle/>
          <a:p>
            <a:pPr marL="0" indent="0">
              <a:buNone/>
            </a:pPr>
            <a:r>
              <a:rPr lang="sr-Cyrl-RS" dirty="0" smtClean="0">
                <a:solidFill>
                  <a:schemeClr val="bg1"/>
                </a:solidFill>
              </a:rPr>
              <a:t>Темпера је материјал који се разликује од акварела по густоћи боје. Боја је гушћа и покрива подлогу. Темпера је стара сликарска техника којом су сликари радили прије проналаска уљаних боја. Данашње темпера боје разликују се од темпера које су користили мајстори средњег вијека. Прије су то биле боје у праху и мијешале су се с јајетом, водом и сирћетом. Данас се производе школске и плакатне темпере које се фабрички чувају у тубама.</a:t>
            </a:r>
            <a:endParaRPr lang="en-US" dirty="0" smtClean="0">
              <a:solidFill>
                <a:schemeClr val="bg1"/>
              </a:solidFill>
            </a:endParaRPr>
          </a:p>
          <a:p>
            <a:pPr marL="0" indent="0">
              <a:buNone/>
            </a:pPr>
            <a:endParaRPr lang="sr-Cyrl-RS" sz="1800" dirty="0" smtClean="0"/>
          </a:p>
        </p:txBody>
      </p:sp>
      <p:pic>
        <p:nvPicPr>
          <p:cNvPr id="4" name="Picture 3"/>
          <p:cNvPicPr>
            <a:picLocks noChangeAspect="1"/>
          </p:cNvPicPr>
          <p:nvPr/>
        </p:nvPicPr>
        <p:blipFill>
          <a:blip r:embed="rId2"/>
          <a:stretch>
            <a:fillRect/>
          </a:stretch>
        </p:blipFill>
        <p:spPr>
          <a:xfrm>
            <a:off x="7962315" y="4390654"/>
            <a:ext cx="3760177" cy="2334949"/>
          </a:xfrm>
          <a:prstGeom prst="rect">
            <a:avLst/>
          </a:prstGeom>
        </p:spPr>
      </p:pic>
    </p:spTree>
    <p:extLst>
      <p:ext uri="{BB962C8B-B14F-4D97-AF65-F5344CB8AC3E}">
        <p14:creationId xmlns:p14="http://schemas.microsoft.com/office/powerpoint/2010/main" val="1047826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solidFill>
                  <a:schemeClr val="bg1"/>
                </a:solidFill>
                <a:latin typeface="+mn-lt"/>
              </a:rPr>
              <a:t>Сликарски мотив  „У морским дубинама“</a:t>
            </a:r>
            <a:endParaRPr lang="en-US" sz="2800" dirty="0">
              <a:solidFill>
                <a:schemeClr val="bg1"/>
              </a:solidFill>
              <a:latin typeface="+mn-lt"/>
            </a:endParaRPr>
          </a:p>
        </p:txBody>
      </p:sp>
      <p:pic>
        <p:nvPicPr>
          <p:cNvPr id="4" name="Content Placeholder 3"/>
          <p:cNvPicPr>
            <a:picLocks noGrp="1" noChangeAspect="1"/>
          </p:cNvPicPr>
          <p:nvPr>
            <p:ph idx="1"/>
          </p:nvPr>
        </p:nvPicPr>
        <p:blipFill>
          <a:blip r:embed="rId2"/>
          <a:stretch>
            <a:fillRect/>
          </a:stretch>
        </p:blipFill>
        <p:spPr>
          <a:xfrm>
            <a:off x="1097280" y="1690688"/>
            <a:ext cx="3892427" cy="2878308"/>
          </a:xfrm>
          <a:prstGeom prst="rect">
            <a:avLst/>
          </a:prstGeom>
        </p:spPr>
      </p:pic>
      <p:pic>
        <p:nvPicPr>
          <p:cNvPr id="5" name="Picture 4"/>
          <p:cNvPicPr>
            <a:picLocks noChangeAspect="1"/>
          </p:cNvPicPr>
          <p:nvPr/>
        </p:nvPicPr>
        <p:blipFill>
          <a:blip r:embed="rId3"/>
          <a:stretch>
            <a:fillRect/>
          </a:stretch>
        </p:blipFill>
        <p:spPr>
          <a:xfrm>
            <a:off x="5655584" y="1690688"/>
            <a:ext cx="5438766" cy="2878308"/>
          </a:xfrm>
          <a:prstGeom prst="rect">
            <a:avLst/>
          </a:prstGeom>
        </p:spPr>
      </p:pic>
    </p:spTree>
    <p:extLst>
      <p:ext uri="{BB962C8B-B14F-4D97-AF65-F5344CB8AC3E}">
        <p14:creationId xmlns:p14="http://schemas.microsoft.com/office/powerpoint/2010/main" val="251532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solidFill>
                  <a:schemeClr val="bg1"/>
                </a:solidFill>
              </a:rPr>
              <a:t>Задатак за самосталан рад</a:t>
            </a:r>
            <a:endParaRPr lang="en-US" sz="2800" dirty="0">
              <a:solidFill>
                <a:schemeClr val="bg1"/>
              </a:solidFill>
            </a:endParaRPr>
          </a:p>
        </p:txBody>
      </p:sp>
      <p:sp>
        <p:nvSpPr>
          <p:cNvPr id="3" name="Content Placeholder 2"/>
          <p:cNvSpPr>
            <a:spLocks noGrp="1"/>
          </p:cNvSpPr>
          <p:nvPr>
            <p:ph idx="1"/>
          </p:nvPr>
        </p:nvSpPr>
        <p:spPr/>
        <p:txBody>
          <a:bodyPr/>
          <a:lstStyle/>
          <a:p>
            <a:pPr marL="0" indent="0">
              <a:buNone/>
            </a:pPr>
            <a:r>
              <a:rPr lang="sr-Cyrl-RS" dirty="0" smtClean="0">
                <a:solidFill>
                  <a:schemeClr val="bg1"/>
                </a:solidFill>
              </a:rPr>
              <a:t>1. Користећи темпера боје насликај рад „У морским дубинама“.</a:t>
            </a:r>
            <a:endParaRPr lang="en-US" dirty="0">
              <a:solidFill>
                <a:schemeClr val="bg1"/>
              </a:solidFill>
            </a:endParaRPr>
          </a:p>
        </p:txBody>
      </p:sp>
      <p:pic>
        <p:nvPicPr>
          <p:cNvPr id="4" name="Picture 3"/>
          <p:cNvPicPr>
            <a:picLocks noChangeAspect="1"/>
          </p:cNvPicPr>
          <p:nvPr/>
        </p:nvPicPr>
        <p:blipFill>
          <a:blip r:embed="rId2"/>
          <a:stretch>
            <a:fillRect/>
          </a:stretch>
        </p:blipFill>
        <p:spPr>
          <a:xfrm>
            <a:off x="3952434" y="3079358"/>
            <a:ext cx="3884882" cy="2589921"/>
          </a:xfrm>
          <a:prstGeom prst="rect">
            <a:avLst/>
          </a:prstGeom>
        </p:spPr>
      </p:pic>
    </p:spTree>
    <p:extLst>
      <p:ext uri="{BB962C8B-B14F-4D97-AF65-F5344CB8AC3E}">
        <p14:creationId xmlns:p14="http://schemas.microsoft.com/office/powerpoint/2010/main" val="3299606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130</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ЛИКОВНА КУЛТУРА</vt:lpstr>
      <vt:lpstr>Сликарске технике:</vt:lpstr>
      <vt:lpstr>Темпера</vt:lpstr>
      <vt:lpstr>Сликарски мотив  „У морским дубинама“</vt:lpstr>
      <vt:lpstr>Задатак за самосталан рад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ЛИКОВНА КУЛТУРА</dc:title>
  <dc:creator>Windows User</dc:creator>
  <cp:lastModifiedBy>Dragan</cp:lastModifiedBy>
  <cp:revision>11</cp:revision>
  <dcterms:created xsi:type="dcterms:W3CDTF">2020-05-08T19:15:31Z</dcterms:created>
  <dcterms:modified xsi:type="dcterms:W3CDTF">2020-05-25T19:12:35Z</dcterms:modified>
</cp:coreProperties>
</file>