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8" r:id="rId4"/>
    <p:sldId id="273" r:id="rId5"/>
    <p:sldId id="274" r:id="rId6"/>
    <p:sldId id="275" r:id="rId7"/>
    <p:sldId id="276" r:id="rId8"/>
    <p:sldId id="277" r:id="rId9"/>
    <p:sldId id="279" r:id="rId10"/>
    <p:sldId id="27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16CE-5767-44EC-9157-6A6AC6E4A4B2}" type="datetimeFigureOut">
              <a:rPr lang="sr-Latn-RS" smtClean="0"/>
              <a:t>25.3.2020.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1EE7-3B01-4EC5-B76E-EABF22695E2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47341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16CE-5767-44EC-9157-6A6AC6E4A4B2}" type="datetimeFigureOut">
              <a:rPr lang="sr-Latn-RS" smtClean="0"/>
              <a:t>25.3.2020.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1EE7-3B01-4EC5-B76E-EABF22695E2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22002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C0516CE-5767-44EC-9157-6A6AC6E4A4B2}" type="datetimeFigureOut">
              <a:rPr lang="sr-Latn-RS" smtClean="0"/>
              <a:t>25.3.2020.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F8F1EE7-3B01-4EC5-B76E-EABF22695E2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40233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16CE-5767-44EC-9157-6A6AC6E4A4B2}" type="datetimeFigureOut">
              <a:rPr lang="sr-Latn-RS" smtClean="0"/>
              <a:t>25.3.2020.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1EE7-3B01-4EC5-B76E-EABF22695E2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26130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0516CE-5767-44EC-9157-6A6AC6E4A4B2}" type="datetimeFigureOut">
              <a:rPr lang="sr-Latn-RS" smtClean="0"/>
              <a:t>25.3.2020.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8F1EE7-3B01-4EC5-B76E-EABF22695E2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70508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16CE-5767-44EC-9157-6A6AC6E4A4B2}" type="datetimeFigureOut">
              <a:rPr lang="sr-Latn-RS" smtClean="0"/>
              <a:t>25.3.2020.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1EE7-3B01-4EC5-B76E-EABF22695E2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5939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16CE-5767-44EC-9157-6A6AC6E4A4B2}" type="datetimeFigureOut">
              <a:rPr lang="sr-Latn-RS" smtClean="0"/>
              <a:t>25.3.2020.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1EE7-3B01-4EC5-B76E-EABF22695E2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77039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16CE-5767-44EC-9157-6A6AC6E4A4B2}" type="datetimeFigureOut">
              <a:rPr lang="sr-Latn-RS" smtClean="0"/>
              <a:t>25.3.2020.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1EE7-3B01-4EC5-B76E-EABF22695E2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76462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16CE-5767-44EC-9157-6A6AC6E4A4B2}" type="datetimeFigureOut">
              <a:rPr lang="sr-Latn-RS" smtClean="0"/>
              <a:t>25.3.2020.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1EE7-3B01-4EC5-B76E-EABF22695E2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11761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16CE-5767-44EC-9157-6A6AC6E4A4B2}" type="datetimeFigureOut">
              <a:rPr lang="sr-Latn-RS" smtClean="0"/>
              <a:t>25.3.2020.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1EE7-3B01-4EC5-B76E-EABF22695E2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3194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16CE-5767-44EC-9157-6A6AC6E4A4B2}" type="datetimeFigureOut">
              <a:rPr lang="sr-Latn-RS" smtClean="0"/>
              <a:t>25.3.2020.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1EE7-3B01-4EC5-B76E-EABF22695E2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79316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C0516CE-5767-44EC-9157-6A6AC6E4A4B2}" type="datetimeFigureOut">
              <a:rPr lang="sr-Latn-RS" smtClean="0"/>
              <a:t>25.3.2020.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F8F1EE7-3B01-4EC5-B76E-EABF22695E2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349773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6378" y="513567"/>
            <a:ext cx="7390584" cy="412352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Latn-RS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</a:rPr>
              <a:t>KISEONIK</a:t>
            </a:r>
            <a:endParaRPr lang="sr-Latn-RS" sz="8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41500" y="9680902"/>
            <a:ext cx="9144000" cy="873690"/>
          </a:xfrm>
        </p:spPr>
        <p:txBody>
          <a:bodyPr/>
          <a:lstStyle/>
          <a:p>
            <a:endParaRPr lang="sr-Latn-RS" dirty="0"/>
          </a:p>
        </p:txBody>
      </p:sp>
      <p:pic>
        <p:nvPicPr>
          <p:cNvPr id="14338" name="Picture 2" descr="Резултат слика за kiseonik SLI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500" y="3597646"/>
            <a:ext cx="3619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516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15649" y="0"/>
            <a:ext cx="7628351" cy="470282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sr-Latn-R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Zadaća:</a:t>
            </a:r>
            <a:endParaRPr lang="sr-Latn-RS" sz="40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sr-Latn-R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143. zadatak iz zbirke</a:t>
            </a:r>
            <a:endParaRPr lang="sr-Latn-RS" sz="40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0"/>
              </a:spcAft>
            </a:pPr>
            <a:r>
              <a:rPr lang="sr-Latn-RS" sz="4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Koliko ima</a:t>
            </a:r>
            <a:endParaRPr lang="sr-Latn-RS" sz="40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0"/>
              </a:spcAft>
            </a:pPr>
            <a:r>
              <a:rPr lang="sr-Latn-RS" sz="4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mola</a:t>
            </a:r>
            <a:endParaRPr lang="sr-Latn-RS" sz="40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0"/>
              </a:spcAft>
            </a:pPr>
            <a:r>
              <a:rPr lang="sr-Latn-RS" sz="4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molekula</a:t>
            </a:r>
            <a:endParaRPr lang="sr-Latn-RS" sz="40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0"/>
              </a:spcAft>
            </a:pPr>
            <a:r>
              <a:rPr lang="sr-Latn-RS" sz="4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atoma </a:t>
            </a:r>
            <a:endParaRPr lang="sr-Latn-RS" sz="40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sr-Latn-RS" sz="4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 256 g kiseonika?</a:t>
            </a:r>
            <a:endParaRPr lang="sr-Latn-RS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95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ŠESTA GRUPA, DRUGA PERIODA&#10;16,0&#10;&#10;O&#10;&#10;8&#10;kiseonik&#10;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488" y="1258668"/>
            <a:ext cx="8442542" cy="4991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883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 </a:t>
            </a:r>
            <a:endParaRPr lang="sr-Latn-R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7531" y="1792936"/>
            <a:ext cx="8554856" cy="4233798"/>
          </a:xfrm>
          <a:prstGeom prst="ellipse">
            <a:avLst/>
          </a:prstGeom>
          <a:ln w="63500" cap="rnd">
            <a:solidFill>
              <a:schemeClr val="bg2">
                <a:lumMod val="20000"/>
                <a:lumOff val="8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01239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Fizičke osobine</a:t>
            </a:r>
            <a:endParaRPr lang="sr-Latn-R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Gas</a:t>
            </a:r>
          </a:p>
          <a:p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 boje mirisa i ukusa</a:t>
            </a:r>
          </a:p>
          <a:p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Teži je od vazduha</a:t>
            </a:r>
          </a:p>
          <a:p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Slabo rastvoran u vodi, ali dovoljno da omogući život</a:t>
            </a:r>
          </a:p>
          <a:p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 gori, ali podržava gorenje</a:t>
            </a:r>
          </a:p>
        </p:txBody>
      </p:sp>
    </p:spTree>
    <p:extLst>
      <p:ext uri="{BB962C8B-B14F-4D97-AF65-F5344CB8AC3E}">
        <p14:creationId xmlns:p14="http://schemas.microsoft.com/office/powerpoint/2010/main" val="319386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Nalaženje</a:t>
            </a:r>
            <a:endParaRPr lang="sr-Latn-R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elementarnom stanju (vazduh, voda)</a:t>
            </a:r>
          </a:p>
          <a:p>
            <a:endParaRPr lang="sr-Latn-R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obliku jedinjenja (minerali u Zemljinoj kori)</a:t>
            </a:r>
          </a:p>
          <a:p>
            <a:endParaRPr lang="sr-Latn-R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Biogeni element (proteini,masti,...)</a:t>
            </a:r>
          </a:p>
          <a:p>
            <a:endParaRPr lang="sr-Latn-R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724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9" y="148794"/>
            <a:ext cx="9784080" cy="1508760"/>
          </a:xfrm>
        </p:spPr>
        <p:txBody>
          <a:bodyPr>
            <a:normAutofit/>
          </a:bodyPr>
          <a:lstStyle/>
          <a:p>
            <a:r>
              <a:rPr lang="sr-Latn-R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dobijanje</a:t>
            </a:r>
            <a:endParaRPr lang="sr-Latn-R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Elektroliza vode          </a:t>
            </a:r>
          </a:p>
          <a:p>
            <a:pPr marL="0" indent="0">
              <a:buNone/>
            </a:pPr>
            <a:r>
              <a:rPr lang="sr-Latn-R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</a:t>
            </a:r>
            <a:r>
              <a:rPr lang="sr-Latn-R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sr-Latn-R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sr-Latn-R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</a:t>
            </a:r>
            <a:r>
              <a:rPr lang="sr-Latn-R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sr-Latn-R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 </a:t>
            </a:r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 O</a:t>
            </a:r>
            <a:r>
              <a:rPr lang="sr-Latn-R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Zagrijavanjem jedinjenja koja ga lako otpuštaju</a:t>
            </a:r>
          </a:p>
          <a:p>
            <a:pPr marL="0" indent="0">
              <a:buNone/>
            </a:pPr>
            <a:r>
              <a:rPr lang="sr-Latn-R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</a:t>
            </a:r>
            <a:r>
              <a:rPr lang="sr-Latn-R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R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sr-Latn-R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sr-Latn-R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</a:t>
            </a:r>
            <a:r>
              <a:rPr lang="sr-Latn-R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sr-Latn-R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 </a:t>
            </a:r>
            <a:r>
              <a:rPr lang="sr-Latn-R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 O</a:t>
            </a:r>
            <a:r>
              <a:rPr lang="sr-Latn-R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098093" y="3231808"/>
            <a:ext cx="613776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5098093" y="5448822"/>
            <a:ext cx="760502" cy="12526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8192022" y="3064157"/>
            <a:ext cx="0" cy="33530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6945682" y="3064156"/>
            <a:ext cx="12526" cy="33530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8517699" y="5047989"/>
            <a:ext cx="12526" cy="41336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13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4" name="Picture 2" descr="U prirodi ga stvaraju zelene biljke u procesu FOTOSINTEZE &#10;6 CO2 + 6 H2 O → C6 H12 O6 + 6 O2 ↑ &#10; 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918" y="613775"/>
            <a:ext cx="8868007" cy="521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139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ZNAČAJ I PRIMJENA</a:t>
            </a:r>
            <a:endParaRPr lang="sr-Latn-R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Biogeni element (proteini,masti,ugljeni hidrati)</a:t>
            </a:r>
          </a:p>
          <a:p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Ćelijsko disanje</a:t>
            </a:r>
          </a:p>
          <a:p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Sagorijevanje molekula pri čemu se oslobađa energija (rast,razvoj,...)</a:t>
            </a:r>
          </a:p>
          <a:p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Vazduh obogaćen kiseonikom koriste : bolesnici, avijatičari, ronioci</a:t>
            </a:r>
          </a:p>
          <a:p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Procesima sagorijevanja</a:t>
            </a:r>
            <a:endParaRPr lang="sr-Latn-R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161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41742"/>
            <a:ext cx="12192000" cy="1863969"/>
          </a:xfr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r>
              <a:rPr lang="sr-Latn-R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ZADATAK</a:t>
            </a:r>
            <a:endParaRPr lang="sr-Latn-R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541" y="3905711"/>
            <a:ext cx="9144000" cy="2286732"/>
          </a:xfrm>
          <a:ln>
            <a:solidFill>
              <a:schemeClr val="bg2">
                <a:lumMod val="20000"/>
                <a:lumOff val="80000"/>
              </a:schemeClr>
            </a:solidFill>
          </a:ln>
        </p:spPr>
        <p:txBody>
          <a:bodyPr>
            <a:normAutofit fontScale="32500" lnSpcReduction="20000"/>
          </a:bodyPr>
          <a:lstStyle/>
          <a:p>
            <a:r>
              <a:rPr lang="sr-Latn-RS" sz="1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Izračunaj količinu kiseonik koja sadrži </a:t>
            </a:r>
            <a:endParaRPr lang="sr-Latn-RS" sz="1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r-Latn-R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36 *</a:t>
            </a:r>
            <a:r>
              <a:rPr lang="sr-Latn-RS" sz="1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sr-Latn-RS" sz="1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Times New Roman" panose="02020603050405020304" pitchFamily="18" charset="0"/>
              </a:rPr>
              <a:t>²³ </a:t>
            </a:r>
            <a:r>
              <a:rPr lang="sr-Latn-R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molekula </a:t>
            </a:r>
            <a:r>
              <a:rPr lang="sr-Latn-RS" sz="1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kiseonika.</a:t>
            </a:r>
            <a:endParaRPr lang="sr-Latn-RS" sz="1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r-Latn-RS" sz="1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r-Latn-RS" sz="4000" dirty="0"/>
          </a:p>
        </p:txBody>
      </p:sp>
    </p:spTree>
    <p:extLst>
      <p:ext uri="{BB962C8B-B14F-4D97-AF65-F5344CB8AC3E}">
        <p14:creationId xmlns:p14="http://schemas.microsoft.com/office/powerpoint/2010/main" val="25272098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KISEONIK PREZENTACIJA</Template>
  <TotalTime>215</TotalTime>
  <Words>141</Words>
  <Application>Microsoft Office PowerPoint</Application>
  <PresentationFormat>Widescreen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Algerian</vt:lpstr>
      <vt:lpstr>Calibri</vt:lpstr>
      <vt:lpstr>Corbel</vt:lpstr>
      <vt:lpstr>Times New Roman</vt:lpstr>
      <vt:lpstr>Wingdings</vt:lpstr>
      <vt:lpstr>Banded</vt:lpstr>
      <vt:lpstr>KISEONIK</vt:lpstr>
      <vt:lpstr>PowerPoint Presentation</vt:lpstr>
      <vt:lpstr> </vt:lpstr>
      <vt:lpstr>Fizičke osobine</vt:lpstr>
      <vt:lpstr>Nalaženje</vt:lpstr>
      <vt:lpstr>dobijanje</vt:lpstr>
      <vt:lpstr>PowerPoint Presentation</vt:lpstr>
      <vt:lpstr>ZNAČAJ I PRIMJENA</vt:lpstr>
      <vt:lpstr>ZADATAK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KISEONIK</dc:title>
  <dc:creator>Brane</dc:creator>
  <cp:lastModifiedBy>Dragan</cp:lastModifiedBy>
  <cp:revision>15</cp:revision>
  <dcterms:created xsi:type="dcterms:W3CDTF">2020-03-17T11:33:52Z</dcterms:created>
  <dcterms:modified xsi:type="dcterms:W3CDTF">2020-03-25T09:17:21Z</dcterms:modified>
</cp:coreProperties>
</file>