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8" r:id="rId10"/>
    <p:sldId id="288" r:id="rId11"/>
    <p:sldId id="269" r:id="rId12"/>
    <p:sldId id="273" r:id="rId13"/>
    <p:sldId id="272" r:id="rId14"/>
    <p:sldId id="274" r:id="rId15"/>
    <p:sldId id="275" r:id="rId16"/>
    <p:sldId id="276" r:id="rId17"/>
    <p:sldId id="270" r:id="rId18"/>
    <p:sldId id="277" r:id="rId19"/>
    <p:sldId id="279" r:id="rId20"/>
    <p:sldId id="284" r:id="rId21"/>
    <p:sldId id="280" r:id="rId22"/>
    <p:sldId id="281" r:id="rId23"/>
    <p:sldId id="282" r:id="rId24"/>
    <p:sldId id="283" r:id="rId25"/>
    <p:sldId id="286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625FCD-9B3B-4C6C-97B1-7FDCE4975977}" v="534" dt="2020-05-18T12:33:39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jana Burgic" userId="b136d2315a14d335" providerId="LiveId" clId="{23625FCD-9B3B-4C6C-97B1-7FDCE4975977}"/>
    <pc:docChg chg="undo redo custSel mod addSld delSld modSld sldOrd modMainMaster">
      <pc:chgData name="Mirjana Burgic" userId="b136d2315a14d335" providerId="LiveId" clId="{23625FCD-9B3B-4C6C-97B1-7FDCE4975977}" dt="2020-05-18T12:36:59.360" v="10592"/>
      <pc:docMkLst>
        <pc:docMk/>
      </pc:docMkLst>
      <pc:sldChg chg="addSp modSp mod">
        <pc:chgData name="Mirjana Burgic" userId="b136d2315a14d335" providerId="LiveId" clId="{23625FCD-9B3B-4C6C-97B1-7FDCE4975977}" dt="2020-05-18T07:40:17.918" v="9499" actId="20577"/>
        <pc:sldMkLst>
          <pc:docMk/>
          <pc:sldMk cId="388103971" sldId="257"/>
        </pc:sldMkLst>
        <pc:spChg chg="mod">
          <ac:chgData name="Mirjana Burgic" userId="b136d2315a14d335" providerId="LiveId" clId="{23625FCD-9B3B-4C6C-97B1-7FDCE4975977}" dt="2020-05-14T21:06:08.494" v="1986" actId="16037"/>
          <ac:spMkLst>
            <pc:docMk/>
            <pc:sldMk cId="388103971" sldId="257"/>
            <ac:spMk id="2" creationId="{F1263725-AC7A-4A3F-86C3-1B69348818D6}"/>
          </ac:spMkLst>
        </pc:spChg>
        <pc:spChg chg="mod ord">
          <ac:chgData name="Mirjana Burgic" userId="b136d2315a14d335" providerId="LiveId" clId="{23625FCD-9B3B-4C6C-97B1-7FDCE4975977}" dt="2020-05-18T07:40:17.918" v="9499" actId="20577"/>
          <ac:spMkLst>
            <pc:docMk/>
            <pc:sldMk cId="388103971" sldId="257"/>
            <ac:spMk id="3" creationId="{E2AA7E32-3721-40A8-A456-401CBFAA604A}"/>
          </ac:spMkLst>
        </pc:spChg>
        <pc:spChg chg="add mod">
          <ac:chgData name="Mirjana Burgic" userId="b136d2315a14d335" providerId="LiveId" clId="{23625FCD-9B3B-4C6C-97B1-7FDCE4975977}" dt="2020-05-14T19:37:58.760" v="934" actId="1076"/>
          <ac:spMkLst>
            <pc:docMk/>
            <pc:sldMk cId="388103971" sldId="257"/>
            <ac:spMk id="4" creationId="{B702F1F4-37D2-4C12-89BD-D2122E1FEABD}"/>
          </ac:spMkLst>
        </pc:spChg>
        <pc:spChg chg="add mod">
          <ac:chgData name="Mirjana Burgic" userId="b136d2315a14d335" providerId="LiveId" clId="{23625FCD-9B3B-4C6C-97B1-7FDCE4975977}" dt="2020-05-14T19:36:05.903" v="899" actId="1076"/>
          <ac:spMkLst>
            <pc:docMk/>
            <pc:sldMk cId="388103971" sldId="257"/>
            <ac:spMk id="5" creationId="{AC02BBAE-5E4A-4EA2-A516-803E62540F0B}"/>
          </ac:spMkLst>
        </pc:spChg>
        <pc:spChg chg="add mod">
          <ac:chgData name="Mirjana Burgic" userId="b136d2315a14d335" providerId="LiveId" clId="{23625FCD-9B3B-4C6C-97B1-7FDCE4975977}" dt="2020-05-15T14:38:14.808" v="9378" actId="1076"/>
          <ac:spMkLst>
            <pc:docMk/>
            <pc:sldMk cId="388103971" sldId="257"/>
            <ac:spMk id="6" creationId="{83702704-2CCA-45BF-BF63-E9E35739FD65}"/>
          </ac:spMkLst>
        </pc:spChg>
        <pc:spChg chg="add mod">
          <ac:chgData name="Mirjana Burgic" userId="b136d2315a14d335" providerId="LiveId" clId="{23625FCD-9B3B-4C6C-97B1-7FDCE4975977}" dt="2020-05-14T19:39:13.146" v="957" actId="688"/>
          <ac:spMkLst>
            <pc:docMk/>
            <pc:sldMk cId="388103971" sldId="257"/>
            <ac:spMk id="8" creationId="{DFCAB326-19EA-4403-AE28-B2FBEE3B5FBD}"/>
          </ac:spMkLst>
        </pc:spChg>
        <pc:spChg chg="add mod">
          <ac:chgData name="Mirjana Burgic" userId="b136d2315a14d335" providerId="LiveId" clId="{23625FCD-9B3B-4C6C-97B1-7FDCE4975977}" dt="2020-05-14T19:39:04.344" v="956" actId="14100"/>
          <ac:spMkLst>
            <pc:docMk/>
            <pc:sldMk cId="388103971" sldId="257"/>
            <ac:spMk id="9" creationId="{756CF939-E243-4294-ABB8-A75513E74BC8}"/>
          </ac:spMkLst>
        </pc:spChg>
        <pc:spChg chg="add mod">
          <ac:chgData name="Mirjana Burgic" userId="b136d2315a14d335" providerId="LiveId" clId="{23625FCD-9B3B-4C6C-97B1-7FDCE4975977}" dt="2020-05-14T19:40:04.395" v="980" actId="1076"/>
          <ac:spMkLst>
            <pc:docMk/>
            <pc:sldMk cId="388103971" sldId="257"/>
            <ac:spMk id="10" creationId="{E4D54704-8422-4A3E-8671-886291FAEB11}"/>
          </ac:spMkLst>
        </pc:spChg>
      </pc:sldChg>
      <pc:sldChg chg="addSp delSp modSp new mod">
        <pc:chgData name="Mirjana Burgic" userId="b136d2315a14d335" providerId="LiveId" clId="{23625FCD-9B3B-4C6C-97B1-7FDCE4975977}" dt="2020-05-18T08:38:53.956" v="9713" actId="113"/>
        <pc:sldMkLst>
          <pc:docMk/>
          <pc:sldMk cId="655975751" sldId="258"/>
        </pc:sldMkLst>
        <pc:spChg chg="mod ord">
          <ac:chgData name="Mirjana Burgic" userId="b136d2315a14d335" providerId="LiveId" clId="{23625FCD-9B3B-4C6C-97B1-7FDCE4975977}" dt="2020-05-14T19:42:39.082" v="985" actId="2711"/>
          <ac:spMkLst>
            <pc:docMk/>
            <pc:sldMk cId="655975751" sldId="258"/>
            <ac:spMk id="2" creationId="{A5CB839B-498D-40E0-A44B-795B7F52794F}"/>
          </ac:spMkLst>
        </pc:spChg>
        <pc:spChg chg="del">
          <ac:chgData name="Mirjana Burgic" userId="b136d2315a14d335" providerId="LiveId" clId="{23625FCD-9B3B-4C6C-97B1-7FDCE4975977}" dt="2020-05-14T16:02:48.593" v="35" actId="931"/>
          <ac:spMkLst>
            <pc:docMk/>
            <pc:sldMk cId="655975751" sldId="258"/>
            <ac:spMk id="3" creationId="{09A84AC0-B740-4B2C-9E89-A746EC406074}"/>
          </ac:spMkLst>
        </pc:spChg>
        <pc:spChg chg="add mod">
          <ac:chgData name="Mirjana Burgic" userId="b136d2315a14d335" providerId="LiveId" clId="{23625FCD-9B3B-4C6C-97B1-7FDCE4975977}" dt="2020-05-18T07:26:14.783" v="9471" actId="1076"/>
          <ac:spMkLst>
            <pc:docMk/>
            <pc:sldMk cId="655975751" sldId="258"/>
            <ac:spMk id="3" creationId="{B7B42301-B889-4F1B-BEE1-010DD79F87EF}"/>
          </ac:spMkLst>
        </pc:spChg>
        <pc:spChg chg="add del mod">
          <ac:chgData name="Mirjana Burgic" userId="b136d2315a14d335" providerId="LiveId" clId="{23625FCD-9B3B-4C6C-97B1-7FDCE4975977}" dt="2020-05-14T18:45:39.490" v="338" actId="931"/>
          <ac:spMkLst>
            <pc:docMk/>
            <pc:sldMk cId="655975751" sldId="258"/>
            <ac:spMk id="4" creationId="{7763717E-F35E-4B77-A8DA-92B1FF23B1B2}"/>
          </ac:spMkLst>
        </pc:spChg>
        <pc:spChg chg="add mod">
          <ac:chgData name="Mirjana Burgic" userId="b136d2315a14d335" providerId="LiveId" clId="{23625FCD-9B3B-4C6C-97B1-7FDCE4975977}" dt="2020-05-18T07:27:00.299" v="9491" actId="1076"/>
          <ac:spMkLst>
            <pc:docMk/>
            <pc:sldMk cId="655975751" sldId="258"/>
            <ac:spMk id="4" creationId="{D11B5BE5-DC91-4528-A4BA-F77A69525455}"/>
          </ac:spMkLst>
        </pc:spChg>
        <pc:spChg chg="add mod ord">
          <ac:chgData name="Mirjana Burgic" userId="b136d2315a14d335" providerId="LiveId" clId="{23625FCD-9B3B-4C6C-97B1-7FDCE4975977}" dt="2020-05-14T19:28:25.730" v="669" actId="1076"/>
          <ac:spMkLst>
            <pc:docMk/>
            <pc:sldMk cId="655975751" sldId="258"/>
            <ac:spMk id="6" creationId="{A7644367-9D3B-45E0-AB52-717F62322BAA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7" creationId="{FE85AA6B-8DB6-4832-8B7E-D78948CAD41B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8" creationId="{EC622B02-B2FC-40A1-85D8-0F2BFE1D6551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9" creationId="{CAC51E26-41EC-4475-B819-1B9CEB97E937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0" creationId="{B186FE50-1C96-4D6F-9068-081EBC6D5381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1" creationId="{9FCC7D3C-4FB8-4816-9A72-366B758FCBBC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2" creationId="{48921955-0EE1-41C1-BA06-639F18A493B4}"/>
          </ac:spMkLst>
        </pc:spChg>
        <pc:spChg chg="add del mod">
          <ac:chgData name="Mirjana Burgic" userId="b136d2315a14d335" providerId="LiveId" clId="{23625FCD-9B3B-4C6C-97B1-7FDCE4975977}" dt="2020-05-14T16:20:35.972" v="221" actId="767"/>
          <ac:spMkLst>
            <pc:docMk/>
            <pc:sldMk cId="655975751" sldId="258"/>
            <ac:spMk id="13" creationId="{595C949A-13D1-4A80-A199-9E153A0841F6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4" creationId="{95E00517-92B5-4BC6-9EBA-45805B6845F3}"/>
          </ac:spMkLst>
        </pc:spChg>
        <pc:spChg chg="add del mod">
          <ac:chgData name="Mirjana Burgic" userId="b136d2315a14d335" providerId="LiveId" clId="{23625FCD-9B3B-4C6C-97B1-7FDCE4975977}" dt="2020-05-14T16:21:32.969" v="239" actId="767"/>
          <ac:spMkLst>
            <pc:docMk/>
            <pc:sldMk cId="655975751" sldId="258"/>
            <ac:spMk id="15" creationId="{2171E771-9CED-4E28-9916-DDD8C05203CF}"/>
          </ac:spMkLst>
        </pc:spChg>
        <pc:spChg chg="add del mod">
          <ac:chgData name="Mirjana Burgic" userId="b136d2315a14d335" providerId="LiveId" clId="{23625FCD-9B3B-4C6C-97B1-7FDCE4975977}" dt="2020-05-14T19:25:31.355" v="664" actId="478"/>
          <ac:spMkLst>
            <pc:docMk/>
            <pc:sldMk cId="655975751" sldId="258"/>
            <ac:spMk id="16" creationId="{B394E4E7-D3FA-45DA-8AB8-DDD17CB1C3C2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7" creationId="{DB88CF8B-7F7A-4872-B415-814883271167}"/>
          </ac:spMkLst>
        </pc:spChg>
        <pc:spChg chg="add del mod">
          <ac:chgData name="Mirjana Burgic" userId="b136d2315a14d335" providerId="LiveId" clId="{23625FCD-9B3B-4C6C-97B1-7FDCE4975977}" dt="2020-05-14T19:25:41.349" v="666" actId="478"/>
          <ac:spMkLst>
            <pc:docMk/>
            <pc:sldMk cId="655975751" sldId="258"/>
            <ac:spMk id="18" creationId="{EB62025F-2AF1-4993-9AF5-EDEF860B6D3D}"/>
          </ac:spMkLst>
        </pc:spChg>
        <pc:spChg chg="add del mod">
          <ac:chgData name="Mirjana Burgic" userId="b136d2315a14d335" providerId="LiveId" clId="{23625FCD-9B3B-4C6C-97B1-7FDCE4975977}" dt="2020-05-14T16:39:44.132" v="325"/>
          <ac:spMkLst>
            <pc:docMk/>
            <pc:sldMk cId="655975751" sldId="258"/>
            <ac:spMk id="19" creationId="{118EE897-15DB-4ED8-B975-4D3762064625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9" creationId="{EA2C6647-9304-4C2E-B220-B7A49B24EF98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0" creationId="{1D698328-3DEA-441B-B872-CABEAC7B2670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1" creationId="{B5F31090-B404-4652-876D-E3E032F747E4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2" creationId="{F0D436E6-979A-43A9-AB08-8E88E5029DB7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3" creationId="{933E2181-B122-4B24-A254-7E6774408845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4" creationId="{2AE49C90-8CAC-4E66-8759-6E6F14BA9832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5" creationId="{03DEBF6B-B17D-4DBA-A64A-958CA4615684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6" creationId="{70558749-9777-44B1-820C-6C2E8CB3AAF7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7" creationId="{A0C1C9B9-3991-4E9B-BD12-F50FE77191F9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8" creationId="{D7AB81D4-6930-438E-8A75-1493D3CA43B9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9" creationId="{5372DD06-80E0-4A5B-848A-B202ABD45F89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30" creationId="{F673D3E2-47B1-4290-9F08-F69D5437FF63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31" creationId="{CF75A682-763A-4844-A861-8219ED1A7F34}"/>
          </ac:spMkLst>
        </pc:spChg>
        <pc:spChg chg="add mod">
          <ac:chgData name="Mirjana Burgic" userId="b136d2315a14d335" providerId="LiveId" clId="{23625FCD-9B3B-4C6C-97B1-7FDCE4975977}" dt="2020-05-18T08:38:53.956" v="9713" actId="113"/>
          <ac:spMkLst>
            <pc:docMk/>
            <pc:sldMk cId="655975751" sldId="258"/>
            <ac:spMk id="33" creationId="{5F5ABCDA-EF17-4F54-84AE-573EE767289D}"/>
          </ac:spMkLst>
        </pc:spChg>
        <pc:grpChg chg="add mod">
          <ac:chgData name="Mirjana Burgic" userId="b136d2315a14d335" providerId="LiveId" clId="{23625FCD-9B3B-4C6C-97B1-7FDCE4975977}" dt="2020-05-14T19:28:13.773" v="667" actId="164"/>
          <ac:grpSpMkLst>
            <pc:docMk/>
            <pc:sldMk cId="655975751" sldId="258"/>
            <ac:grpSpMk id="32" creationId="{F0B08B53-61D0-4051-B3C2-A4CB9D6A9D56}"/>
          </ac:grpSpMkLst>
        </pc:grpChg>
        <pc:picChg chg="add del mod modCrop">
          <ac:chgData name="Mirjana Burgic" userId="b136d2315a14d335" providerId="LiveId" clId="{23625FCD-9B3B-4C6C-97B1-7FDCE4975977}" dt="2020-05-14T18:44:42.834" v="335" actId="478"/>
          <ac:picMkLst>
            <pc:docMk/>
            <pc:sldMk cId="655975751" sldId="258"/>
            <ac:picMk id="5" creationId="{DC2B0537-836E-4DF5-9CDF-98D1C7965E62}"/>
          </ac:picMkLst>
        </pc:picChg>
        <pc:picChg chg="add mod ord modCrop">
          <ac:chgData name="Mirjana Burgic" userId="b136d2315a14d335" providerId="LiveId" clId="{23625FCD-9B3B-4C6C-97B1-7FDCE4975977}" dt="2020-05-14T19:25:16.042" v="663" actId="167"/>
          <ac:picMkLst>
            <pc:docMk/>
            <pc:sldMk cId="655975751" sldId="258"/>
            <ac:picMk id="15" creationId="{FC1AF223-BA6D-4168-8DC6-6FB1FCC0EF34}"/>
          </ac:picMkLst>
        </pc:picChg>
        <pc:picChg chg="add mod">
          <ac:chgData name="Mirjana Burgic" userId="b136d2315a14d335" providerId="LiveId" clId="{23625FCD-9B3B-4C6C-97B1-7FDCE4975977}" dt="2020-05-14T21:05:12.836" v="1981" actId="962"/>
          <ac:picMkLst>
            <pc:docMk/>
            <pc:sldMk cId="655975751" sldId="258"/>
            <ac:picMk id="35" creationId="{17AA8749-5394-4C9B-938B-4FFA96E471AB}"/>
          </ac:picMkLst>
        </pc:picChg>
      </pc:sldChg>
      <pc:sldChg chg="addSp delSp modSp new mod">
        <pc:chgData name="Mirjana Burgic" userId="b136d2315a14d335" providerId="LiveId" clId="{23625FCD-9B3B-4C6C-97B1-7FDCE4975977}" dt="2020-05-18T08:38:36.362" v="9712" actId="113"/>
        <pc:sldMkLst>
          <pc:docMk/>
          <pc:sldMk cId="851226015" sldId="259"/>
        </pc:sldMkLst>
        <pc:spChg chg="mod">
          <ac:chgData name="Mirjana Burgic" userId="b136d2315a14d335" providerId="LiveId" clId="{23625FCD-9B3B-4C6C-97B1-7FDCE4975977}" dt="2020-05-14T19:47:22.298" v="1015" actId="255"/>
          <ac:spMkLst>
            <pc:docMk/>
            <pc:sldMk cId="851226015" sldId="259"/>
            <ac:spMk id="2" creationId="{BCF7D740-CB0C-4AF2-B805-71F7A31323DC}"/>
          </ac:spMkLst>
        </pc:spChg>
        <pc:spChg chg="del">
          <ac:chgData name="Mirjana Burgic" userId="b136d2315a14d335" providerId="LiveId" clId="{23625FCD-9B3B-4C6C-97B1-7FDCE4975977}" dt="2020-05-14T19:44:11.142" v="999" actId="931"/>
          <ac:spMkLst>
            <pc:docMk/>
            <pc:sldMk cId="851226015" sldId="259"/>
            <ac:spMk id="3" creationId="{9632FA26-C2F0-4DE5-A380-58FF33EBDCA4}"/>
          </ac:spMkLst>
        </pc:spChg>
        <pc:spChg chg="add del mod">
          <ac:chgData name="Mirjana Burgic" userId="b136d2315a14d335" providerId="LiveId" clId="{23625FCD-9B3B-4C6C-97B1-7FDCE4975977}" dt="2020-05-14T19:49:17.106" v="1017" actId="767"/>
          <ac:spMkLst>
            <pc:docMk/>
            <pc:sldMk cId="851226015" sldId="259"/>
            <ac:spMk id="6" creationId="{7C6B142A-B032-4AE4-82E6-4B08218B3D99}"/>
          </ac:spMkLst>
        </pc:spChg>
        <pc:spChg chg="add mod">
          <ac:chgData name="Mirjana Burgic" userId="b136d2315a14d335" providerId="LiveId" clId="{23625FCD-9B3B-4C6C-97B1-7FDCE4975977}" dt="2020-05-14T21:02:33.740" v="1893" actId="1076"/>
          <ac:spMkLst>
            <pc:docMk/>
            <pc:sldMk cId="851226015" sldId="259"/>
            <ac:spMk id="7" creationId="{060139FC-5868-4287-9EBB-C23A3A99AD81}"/>
          </ac:spMkLst>
        </pc:spChg>
        <pc:spChg chg="add mod">
          <ac:chgData name="Mirjana Burgic" userId="b136d2315a14d335" providerId="LiveId" clId="{23625FCD-9B3B-4C6C-97B1-7FDCE4975977}" dt="2020-05-14T19:58:47.202" v="1117" actId="2711"/>
          <ac:spMkLst>
            <pc:docMk/>
            <pc:sldMk cId="851226015" sldId="259"/>
            <ac:spMk id="8" creationId="{D1B6F5BD-B0BD-46A9-A00A-FD26A7E9922A}"/>
          </ac:spMkLst>
        </pc:spChg>
        <pc:spChg chg="add mod">
          <ac:chgData name="Mirjana Burgic" userId="b136d2315a14d335" providerId="LiveId" clId="{23625FCD-9B3B-4C6C-97B1-7FDCE4975977}" dt="2020-05-14T20:20:03.251" v="1224" actId="113"/>
          <ac:spMkLst>
            <pc:docMk/>
            <pc:sldMk cId="851226015" sldId="259"/>
            <ac:spMk id="9" creationId="{19AA597E-BFBE-4F23-8B70-A27B9C31E7EE}"/>
          </ac:spMkLst>
        </pc:spChg>
        <pc:spChg chg="add mod">
          <ac:chgData name="Mirjana Burgic" userId="b136d2315a14d335" providerId="LiveId" clId="{23625FCD-9B3B-4C6C-97B1-7FDCE4975977}" dt="2020-05-14T19:58:03.018" v="1113" actId="1076"/>
          <ac:spMkLst>
            <pc:docMk/>
            <pc:sldMk cId="851226015" sldId="259"/>
            <ac:spMk id="10" creationId="{CEEB1C1C-2862-4BE1-B0D7-610A22598CF9}"/>
          </ac:spMkLst>
        </pc:spChg>
        <pc:spChg chg="add mod">
          <ac:chgData name="Mirjana Burgic" userId="b136d2315a14d335" providerId="LiveId" clId="{23625FCD-9B3B-4C6C-97B1-7FDCE4975977}" dt="2020-05-14T20:00:15.842" v="1185" actId="122"/>
          <ac:spMkLst>
            <pc:docMk/>
            <pc:sldMk cId="851226015" sldId="259"/>
            <ac:spMk id="11" creationId="{25FFAC16-ACEE-4107-9DA2-A7557E339B95}"/>
          </ac:spMkLst>
        </pc:spChg>
        <pc:spChg chg="add mod">
          <ac:chgData name="Mirjana Burgic" userId="b136d2315a14d335" providerId="LiveId" clId="{23625FCD-9B3B-4C6C-97B1-7FDCE4975977}" dt="2020-05-14T20:19:49.558" v="1222" actId="1076"/>
          <ac:spMkLst>
            <pc:docMk/>
            <pc:sldMk cId="851226015" sldId="259"/>
            <ac:spMk id="12" creationId="{0BFF1794-FBD0-47FE-8F23-507730AD5351}"/>
          </ac:spMkLst>
        </pc:spChg>
        <pc:spChg chg="add mod">
          <ac:chgData name="Mirjana Burgic" userId="b136d2315a14d335" providerId="LiveId" clId="{23625FCD-9B3B-4C6C-97B1-7FDCE4975977}" dt="2020-05-14T20:22:19.695" v="1253" actId="1076"/>
          <ac:spMkLst>
            <pc:docMk/>
            <pc:sldMk cId="851226015" sldId="259"/>
            <ac:spMk id="13" creationId="{78296675-7A76-4666-AD98-496B4A558B56}"/>
          </ac:spMkLst>
        </pc:spChg>
        <pc:spChg chg="add mod">
          <ac:chgData name="Mirjana Burgic" userId="b136d2315a14d335" providerId="LiveId" clId="{23625FCD-9B3B-4C6C-97B1-7FDCE4975977}" dt="2020-05-14T20:23:54.347" v="1265" actId="1076"/>
          <ac:spMkLst>
            <pc:docMk/>
            <pc:sldMk cId="851226015" sldId="259"/>
            <ac:spMk id="14" creationId="{B80DCC4C-3C7B-4463-BCBB-A2BF7532B084}"/>
          </ac:spMkLst>
        </pc:spChg>
        <pc:spChg chg="add mod">
          <ac:chgData name="Mirjana Burgic" userId="b136d2315a14d335" providerId="LiveId" clId="{23625FCD-9B3B-4C6C-97B1-7FDCE4975977}" dt="2020-05-14T20:25:00.822" v="1284" actId="1076"/>
          <ac:spMkLst>
            <pc:docMk/>
            <pc:sldMk cId="851226015" sldId="259"/>
            <ac:spMk id="15" creationId="{9266949A-0BDE-4284-B0A4-5C30D4A91D91}"/>
          </ac:spMkLst>
        </pc:spChg>
        <pc:spChg chg="add mod">
          <ac:chgData name="Mirjana Burgic" userId="b136d2315a14d335" providerId="LiveId" clId="{23625FCD-9B3B-4C6C-97B1-7FDCE4975977}" dt="2020-05-14T20:26:56.334" v="1313" actId="1076"/>
          <ac:spMkLst>
            <pc:docMk/>
            <pc:sldMk cId="851226015" sldId="259"/>
            <ac:spMk id="16" creationId="{28BBFEAE-E37D-4EEA-B6AF-3BDD42572EFD}"/>
          </ac:spMkLst>
        </pc:spChg>
        <pc:spChg chg="add mod">
          <ac:chgData name="Mirjana Burgic" userId="b136d2315a14d335" providerId="LiveId" clId="{23625FCD-9B3B-4C6C-97B1-7FDCE4975977}" dt="2020-05-14T20:28:00.481" v="1336" actId="688"/>
          <ac:spMkLst>
            <pc:docMk/>
            <pc:sldMk cId="851226015" sldId="259"/>
            <ac:spMk id="17" creationId="{1C4AFB69-185E-4240-9B18-E0B9F8078E6F}"/>
          </ac:spMkLst>
        </pc:spChg>
        <pc:spChg chg="add mod">
          <ac:chgData name="Mirjana Burgic" userId="b136d2315a14d335" providerId="LiveId" clId="{23625FCD-9B3B-4C6C-97B1-7FDCE4975977}" dt="2020-05-14T20:29:16.225" v="1358" actId="1076"/>
          <ac:spMkLst>
            <pc:docMk/>
            <pc:sldMk cId="851226015" sldId="259"/>
            <ac:spMk id="18" creationId="{160351B1-F100-4397-AAFC-EF57972E7D45}"/>
          </ac:spMkLst>
        </pc:spChg>
        <pc:spChg chg="add mod">
          <ac:chgData name="Mirjana Burgic" userId="b136d2315a14d335" providerId="LiveId" clId="{23625FCD-9B3B-4C6C-97B1-7FDCE4975977}" dt="2020-05-14T20:30:54.313" v="1403" actId="113"/>
          <ac:spMkLst>
            <pc:docMk/>
            <pc:sldMk cId="851226015" sldId="259"/>
            <ac:spMk id="19" creationId="{0B130BDD-E8D0-45A0-BE0B-995944269863}"/>
          </ac:spMkLst>
        </pc:spChg>
        <pc:spChg chg="add mod">
          <ac:chgData name="Mirjana Burgic" userId="b136d2315a14d335" providerId="LiveId" clId="{23625FCD-9B3B-4C6C-97B1-7FDCE4975977}" dt="2020-05-14T20:31:32.789" v="1427" actId="1076"/>
          <ac:spMkLst>
            <pc:docMk/>
            <pc:sldMk cId="851226015" sldId="259"/>
            <ac:spMk id="20" creationId="{4E15C9FA-961C-4D9D-B677-CEEA22AC4769}"/>
          </ac:spMkLst>
        </pc:spChg>
        <pc:spChg chg="add mod">
          <ac:chgData name="Mirjana Burgic" userId="b136d2315a14d335" providerId="LiveId" clId="{23625FCD-9B3B-4C6C-97B1-7FDCE4975977}" dt="2020-05-14T20:33:16.004" v="1451" actId="688"/>
          <ac:spMkLst>
            <pc:docMk/>
            <pc:sldMk cId="851226015" sldId="259"/>
            <ac:spMk id="21" creationId="{5910C30B-2A7F-4644-81C4-7964CDA660E7}"/>
          </ac:spMkLst>
        </pc:spChg>
        <pc:spChg chg="add mod">
          <ac:chgData name="Mirjana Burgic" userId="b136d2315a14d335" providerId="LiveId" clId="{23625FCD-9B3B-4C6C-97B1-7FDCE4975977}" dt="2020-05-14T20:33:59.632" v="1472" actId="1076"/>
          <ac:spMkLst>
            <pc:docMk/>
            <pc:sldMk cId="851226015" sldId="259"/>
            <ac:spMk id="22" creationId="{0A92409E-4885-4A57-B14B-937C09824985}"/>
          </ac:spMkLst>
        </pc:spChg>
        <pc:spChg chg="add mod">
          <ac:chgData name="Mirjana Burgic" userId="b136d2315a14d335" providerId="LiveId" clId="{23625FCD-9B3B-4C6C-97B1-7FDCE4975977}" dt="2020-05-14T20:34:32.302" v="1491" actId="1076"/>
          <ac:spMkLst>
            <pc:docMk/>
            <pc:sldMk cId="851226015" sldId="259"/>
            <ac:spMk id="23" creationId="{0DAC33D6-9246-4652-A693-C14CD4ED3A0E}"/>
          </ac:spMkLst>
        </pc:spChg>
        <pc:spChg chg="add mod">
          <ac:chgData name="Mirjana Burgic" userId="b136d2315a14d335" providerId="LiveId" clId="{23625FCD-9B3B-4C6C-97B1-7FDCE4975977}" dt="2020-05-14T22:08:50.410" v="2385" actId="1076"/>
          <ac:spMkLst>
            <pc:docMk/>
            <pc:sldMk cId="851226015" sldId="259"/>
            <ac:spMk id="24" creationId="{6B8EA912-2DC0-489B-AD65-504CC83EA2F9}"/>
          </ac:spMkLst>
        </pc:spChg>
        <pc:spChg chg="add mod">
          <ac:chgData name="Mirjana Burgic" userId="b136d2315a14d335" providerId="LiveId" clId="{23625FCD-9B3B-4C6C-97B1-7FDCE4975977}" dt="2020-05-14T20:38:27.303" v="1528" actId="1076"/>
          <ac:spMkLst>
            <pc:docMk/>
            <pc:sldMk cId="851226015" sldId="259"/>
            <ac:spMk id="25" creationId="{BD7E9F1E-28A1-4461-841B-AB16A25C2FF1}"/>
          </ac:spMkLst>
        </pc:spChg>
        <pc:spChg chg="add mod">
          <ac:chgData name="Mirjana Burgic" userId="b136d2315a14d335" providerId="LiveId" clId="{23625FCD-9B3B-4C6C-97B1-7FDCE4975977}" dt="2020-05-14T20:40:40.479" v="1560" actId="113"/>
          <ac:spMkLst>
            <pc:docMk/>
            <pc:sldMk cId="851226015" sldId="259"/>
            <ac:spMk id="26" creationId="{DBF0CF71-C379-4145-887A-2C1D41B2AE53}"/>
          </ac:spMkLst>
        </pc:spChg>
        <pc:spChg chg="add mod">
          <ac:chgData name="Mirjana Burgic" userId="b136d2315a14d335" providerId="LiveId" clId="{23625FCD-9B3B-4C6C-97B1-7FDCE4975977}" dt="2020-05-14T20:41:50.048" v="1593" actId="1076"/>
          <ac:spMkLst>
            <pc:docMk/>
            <pc:sldMk cId="851226015" sldId="259"/>
            <ac:spMk id="27" creationId="{60770685-23AE-4850-A892-DF8FCD55EB33}"/>
          </ac:spMkLst>
        </pc:spChg>
        <pc:spChg chg="add mod">
          <ac:chgData name="Mirjana Burgic" userId="b136d2315a14d335" providerId="LiveId" clId="{23625FCD-9B3B-4C6C-97B1-7FDCE4975977}" dt="2020-05-14T20:47:48.296" v="1662" actId="1076"/>
          <ac:spMkLst>
            <pc:docMk/>
            <pc:sldMk cId="851226015" sldId="259"/>
            <ac:spMk id="28" creationId="{87D4381B-105C-4F92-B7B3-8C41AB98A4D1}"/>
          </ac:spMkLst>
        </pc:spChg>
        <pc:spChg chg="add mod">
          <ac:chgData name="Mirjana Burgic" userId="b136d2315a14d335" providerId="LiveId" clId="{23625FCD-9B3B-4C6C-97B1-7FDCE4975977}" dt="2020-05-14T20:43:22.650" v="1619" actId="1076"/>
          <ac:spMkLst>
            <pc:docMk/>
            <pc:sldMk cId="851226015" sldId="259"/>
            <ac:spMk id="29" creationId="{5441D8B1-D9FC-4B1C-BCBF-B72B1ABA3006}"/>
          </ac:spMkLst>
        </pc:spChg>
        <pc:spChg chg="add mod">
          <ac:chgData name="Mirjana Burgic" userId="b136d2315a14d335" providerId="LiveId" clId="{23625FCD-9B3B-4C6C-97B1-7FDCE4975977}" dt="2020-05-14T20:44:08.990" v="1635" actId="1076"/>
          <ac:spMkLst>
            <pc:docMk/>
            <pc:sldMk cId="851226015" sldId="259"/>
            <ac:spMk id="30" creationId="{B7F79700-F5B2-4018-9764-F26791485201}"/>
          </ac:spMkLst>
        </pc:spChg>
        <pc:spChg chg="add mod">
          <ac:chgData name="Mirjana Burgic" userId="b136d2315a14d335" providerId="LiveId" clId="{23625FCD-9B3B-4C6C-97B1-7FDCE4975977}" dt="2020-05-14T20:45:27.639" v="1657" actId="1076"/>
          <ac:spMkLst>
            <pc:docMk/>
            <pc:sldMk cId="851226015" sldId="259"/>
            <ac:spMk id="31" creationId="{57594F95-95E6-46DC-BC29-7A2FCB1D6E63}"/>
          </ac:spMkLst>
        </pc:spChg>
        <pc:spChg chg="add mod">
          <ac:chgData name="Mirjana Burgic" userId="b136d2315a14d335" providerId="LiveId" clId="{23625FCD-9B3B-4C6C-97B1-7FDCE4975977}" dt="2020-05-14T20:47:38.753" v="1661" actId="1076"/>
          <ac:spMkLst>
            <pc:docMk/>
            <pc:sldMk cId="851226015" sldId="259"/>
            <ac:spMk id="32" creationId="{E72E0E06-9993-496A-A3FA-DF7B69A951A1}"/>
          </ac:spMkLst>
        </pc:spChg>
        <pc:spChg chg="add mod">
          <ac:chgData name="Mirjana Burgic" userId="b136d2315a14d335" providerId="LiveId" clId="{23625FCD-9B3B-4C6C-97B1-7FDCE4975977}" dt="2020-05-18T08:38:36.362" v="9712" actId="113"/>
          <ac:spMkLst>
            <pc:docMk/>
            <pc:sldMk cId="851226015" sldId="259"/>
            <ac:spMk id="33" creationId="{30C668EE-1C12-4C9F-B071-4A9A7E09200E}"/>
          </ac:spMkLst>
        </pc:spChg>
        <pc:picChg chg="add mod ord modCrop">
          <ac:chgData name="Mirjana Burgic" userId="b136d2315a14d335" providerId="LiveId" clId="{23625FCD-9B3B-4C6C-97B1-7FDCE4975977}" dt="2020-05-14T19:47:05.619" v="1014" actId="167"/>
          <ac:picMkLst>
            <pc:docMk/>
            <pc:sldMk cId="851226015" sldId="259"/>
            <ac:picMk id="5" creationId="{F421808E-2BE9-4D3F-B1EB-CE4BBBEB33B5}"/>
          </ac:picMkLst>
        </pc:picChg>
        <pc:picChg chg="add mod">
          <ac:chgData name="Mirjana Burgic" userId="b136d2315a14d335" providerId="LiveId" clId="{23625FCD-9B3B-4C6C-97B1-7FDCE4975977}" dt="2020-05-14T21:02:28.529" v="1892" actId="14100"/>
          <ac:picMkLst>
            <pc:docMk/>
            <pc:sldMk cId="851226015" sldId="259"/>
            <ac:picMk id="35" creationId="{8DF781B2-D7CC-4072-BE62-D3BF1C63A493}"/>
          </ac:picMkLst>
        </pc:picChg>
      </pc:sldChg>
      <pc:sldChg chg="addSp delSp modSp new mod setBg">
        <pc:chgData name="Mirjana Burgic" userId="b136d2315a14d335" providerId="LiveId" clId="{23625FCD-9B3B-4C6C-97B1-7FDCE4975977}" dt="2020-05-18T08:40:40.804" v="9719" actId="208"/>
        <pc:sldMkLst>
          <pc:docMk/>
          <pc:sldMk cId="1986444344" sldId="260"/>
        </pc:sldMkLst>
        <pc:spChg chg="mod">
          <ac:chgData name="Mirjana Burgic" userId="b136d2315a14d335" providerId="LiveId" clId="{23625FCD-9B3B-4C6C-97B1-7FDCE4975977}" dt="2020-05-14T21:20:25.326" v="2057" actId="255"/>
          <ac:spMkLst>
            <pc:docMk/>
            <pc:sldMk cId="1986444344" sldId="260"/>
            <ac:spMk id="2" creationId="{0606DB9B-7F10-4406-B8E7-CE6F3E7E4AEC}"/>
          </ac:spMkLst>
        </pc:spChg>
        <pc:spChg chg="add del mod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3" creationId="{27C751E2-12D8-406D-8AE1-AEEC02C8C8A8}"/>
          </ac:spMkLst>
        </pc:spChg>
        <pc:spChg chg="add mod">
          <ac:chgData name="Mirjana Burgic" userId="b136d2315a14d335" providerId="LiveId" clId="{23625FCD-9B3B-4C6C-97B1-7FDCE4975977}" dt="2020-05-18T08:38:24.942" v="9711" actId="113"/>
          <ac:spMkLst>
            <pc:docMk/>
            <pc:sldMk cId="1986444344" sldId="260"/>
            <ac:spMk id="4" creationId="{B6B28FEF-1255-4056-8629-6C805FF2F830}"/>
          </ac:spMkLst>
        </pc:spChg>
        <pc:spChg chg="add del mod">
          <ac:chgData name="Mirjana Burgic" userId="b136d2315a14d335" providerId="LiveId" clId="{23625FCD-9B3B-4C6C-97B1-7FDCE4975977}" dt="2020-05-14T21:17:00.014" v="2000" actId="931"/>
          <ac:spMkLst>
            <pc:docMk/>
            <pc:sldMk cId="1986444344" sldId="260"/>
            <ac:spMk id="7" creationId="{045D84B8-D44A-418D-8302-DCBE5EA8C2C4}"/>
          </ac:spMkLst>
        </pc:spChg>
        <pc:spChg chg="add del">
          <ac:chgData name="Mirjana Burgic" userId="b136d2315a14d335" providerId="LiveId" clId="{23625FCD-9B3B-4C6C-97B1-7FDCE4975977}" dt="2020-05-14T21:05:41.094" v="1984" actId="26606"/>
          <ac:spMkLst>
            <pc:docMk/>
            <pc:sldMk cId="1986444344" sldId="260"/>
            <ac:spMk id="8" creationId="{100EDD19-6802-4EC3-95CE-CFFAB042CFD6}"/>
          </ac:spMkLst>
        </pc:spChg>
        <pc:spChg chg="add del">
          <ac:chgData name="Mirjana Burgic" userId="b136d2315a14d335" providerId="LiveId" clId="{23625FCD-9B3B-4C6C-97B1-7FDCE4975977}" dt="2020-05-14T21:05:41.094" v="1984" actId="26606"/>
          <ac:spMkLst>
            <pc:docMk/>
            <pc:sldMk cId="1986444344" sldId="260"/>
            <ac:spMk id="10" creationId="{DB17E863-922E-4C26-BD64-E8FD41D28661}"/>
          </ac:spMkLst>
        </pc:spChg>
        <pc:spChg chg="add del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12" creationId="{777A147A-9ED8-46B4-8660-1B3C2AA880B5}"/>
          </ac:spMkLst>
        </pc:spChg>
        <pc:spChg chg="add del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13" creationId="{5D6C15A0-C087-4593-8414-2B4EC1CDC3DE}"/>
          </ac:spMkLst>
        </pc:spChg>
        <pc:spChg chg="add mod">
          <ac:chgData name="Mirjana Burgic" userId="b136d2315a14d335" providerId="LiveId" clId="{23625FCD-9B3B-4C6C-97B1-7FDCE4975977}" dt="2020-05-18T08:05:09.151" v="9566" actId="20577"/>
          <ac:spMkLst>
            <pc:docMk/>
            <pc:sldMk cId="1986444344" sldId="260"/>
            <ac:spMk id="14" creationId="{CDE0E5DC-1138-4744-A88A-2DCC81E2F4B7}"/>
          </ac:spMkLst>
        </pc:spChg>
        <pc:spChg chg="add del mod">
          <ac:chgData name="Mirjana Burgic" userId="b136d2315a14d335" providerId="LiveId" clId="{23625FCD-9B3B-4C6C-97B1-7FDCE4975977}" dt="2020-05-14T21:34:30.018" v="2237" actId="931"/>
          <ac:spMkLst>
            <pc:docMk/>
            <pc:sldMk cId="1986444344" sldId="260"/>
            <ac:spMk id="16" creationId="{31FA59E6-3251-4A90-9B66-EDD61F688E38}"/>
          </ac:spMkLst>
        </pc:spChg>
        <pc:spChg chg="add del">
          <ac:chgData name="Mirjana Burgic" userId="b136d2315a14d335" providerId="LiveId" clId="{23625FCD-9B3B-4C6C-97B1-7FDCE4975977}" dt="2020-05-14T21:08:26.215" v="1988" actId="26606"/>
          <ac:spMkLst>
            <pc:docMk/>
            <pc:sldMk cId="1986444344" sldId="260"/>
            <ac:spMk id="18" creationId="{100EDD19-6802-4EC3-95CE-CFFAB042CFD6}"/>
          </ac:spMkLst>
        </pc:spChg>
        <pc:spChg chg="add del">
          <ac:chgData name="Mirjana Burgic" userId="b136d2315a14d335" providerId="LiveId" clId="{23625FCD-9B3B-4C6C-97B1-7FDCE4975977}" dt="2020-05-14T21:08:26.215" v="1988" actId="26606"/>
          <ac:spMkLst>
            <pc:docMk/>
            <pc:sldMk cId="1986444344" sldId="260"/>
            <ac:spMk id="20" creationId="{DB17E863-922E-4C26-BD64-E8FD41D28661}"/>
          </ac:spMkLst>
        </pc:spChg>
        <pc:spChg chg="add del">
          <ac:chgData name="Mirjana Burgic" userId="b136d2315a14d335" providerId="LiveId" clId="{23625FCD-9B3B-4C6C-97B1-7FDCE4975977}" dt="2020-05-14T21:08:32.544" v="1990" actId="26606"/>
          <ac:spMkLst>
            <pc:docMk/>
            <pc:sldMk cId="1986444344" sldId="260"/>
            <ac:spMk id="22" creationId="{DA542B6D-E775-4832-91DC-2D20F857813A}"/>
          </ac:spMkLst>
        </pc:spChg>
        <pc:spChg chg="add del">
          <ac:chgData name="Mirjana Burgic" userId="b136d2315a14d335" providerId="LiveId" clId="{23625FCD-9B3B-4C6C-97B1-7FDCE4975977}" dt="2020-05-14T21:08:32.544" v="1990" actId="26606"/>
          <ac:spMkLst>
            <pc:docMk/>
            <pc:sldMk cId="1986444344" sldId="260"/>
            <ac:spMk id="23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4T21:08:32.544" v="1990" actId="26606"/>
          <ac:spMkLst>
            <pc:docMk/>
            <pc:sldMk cId="1986444344" sldId="260"/>
            <ac:spMk id="24" creationId="{943CAA20-3569-4189-9E48-239A229A86CA}"/>
          </ac:spMkLst>
        </pc:spChg>
        <pc:spChg chg="add del mod">
          <ac:chgData name="Mirjana Burgic" userId="b136d2315a14d335" providerId="LiveId" clId="{23625FCD-9B3B-4C6C-97B1-7FDCE4975977}" dt="2020-05-14T21:43:19.983" v="2246" actId="931"/>
          <ac:spMkLst>
            <pc:docMk/>
            <pc:sldMk cId="1986444344" sldId="260"/>
            <ac:spMk id="25" creationId="{15B8B047-F11E-417F-A9DC-93E9E50DACF6}"/>
          </ac:spMkLst>
        </pc:spChg>
        <pc:spChg chg="add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26" creationId="{C05CBC3C-2E5A-4839-8B9B-2E5A6ADF0F58}"/>
          </ac:spMkLst>
        </pc:spChg>
        <pc:spChg chg="add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27" creationId="{827FF362-FC97-4BF5-949B-D4ADFA26E457}"/>
          </ac:spMkLst>
        </pc:spChg>
        <pc:spChg chg="add del">
          <ac:chgData name="Mirjana Burgic" userId="b136d2315a14d335" providerId="LiveId" clId="{23625FCD-9B3B-4C6C-97B1-7FDCE4975977}" dt="2020-05-14T21:09:01.355" v="1992" actId="931"/>
          <ac:spMkLst>
            <pc:docMk/>
            <pc:sldMk cId="1986444344" sldId="260"/>
            <ac:spMk id="28" creationId="{27C751E2-12D8-406D-8AE1-AEEC02C8C8A8}"/>
          </ac:spMkLst>
        </pc:spChg>
        <pc:picChg chg="add mod">
          <ac:chgData name="Mirjana Burgic" userId="b136d2315a14d335" providerId="LiveId" clId="{23625FCD-9B3B-4C6C-97B1-7FDCE4975977}" dt="2020-05-18T08:38:12.979" v="9710" actId="1037"/>
          <ac:picMkLst>
            <pc:docMk/>
            <pc:sldMk cId="1986444344" sldId="260"/>
            <ac:picMk id="5" creationId="{835FBEE6-2FEB-470C-B7DE-1CBA0577855E}"/>
          </ac:picMkLst>
        </pc:picChg>
        <pc:picChg chg="add del mod">
          <ac:chgData name="Mirjana Burgic" userId="b136d2315a14d335" providerId="LiveId" clId="{23625FCD-9B3B-4C6C-97B1-7FDCE4975977}" dt="2020-05-14T21:10:06.548" v="1999" actId="478"/>
          <ac:picMkLst>
            <pc:docMk/>
            <pc:sldMk cId="1986444344" sldId="260"/>
            <ac:picMk id="5" creationId="{C99627D7-661E-493A-8951-3BBC32E2775C}"/>
          </ac:picMkLst>
        </pc:picChg>
        <pc:picChg chg="add del mod">
          <ac:chgData name="Mirjana Burgic" userId="b136d2315a14d335" providerId="LiveId" clId="{23625FCD-9B3B-4C6C-97B1-7FDCE4975977}" dt="2020-05-14T21:34:20.738" v="2236" actId="478"/>
          <ac:picMkLst>
            <pc:docMk/>
            <pc:sldMk cId="1986444344" sldId="260"/>
            <ac:picMk id="11" creationId="{DB79CAB8-0715-470C-8A84-B4C8B9582D76}"/>
          </ac:picMkLst>
        </pc:picChg>
        <pc:picChg chg="add del mod">
          <ac:chgData name="Mirjana Burgic" userId="b136d2315a14d335" providerId="LiveId" clId="{23625FCD-9B3B-4C6C-97B1-7FDCE4975977}" dt="2020-05-14T21:42:14.093" v="2242" actId="478"/>
          <ac:picMkLst>
            <pc:docMk/>
            <pc:sldMk cId="1986444344" sldId="260"/>
            <ac:picMk id="19" creationId="{225ED3AA-1650-4701-AEE1-7AA7A071AC92}"/>
          </ac:picMkLst>
        </pc:picChg>
        <pc:picChg chg="add mod">
          <ac:chgData name="Mirjana Burgic" userId="b136d2315a14d335" providerId="LiveId" clId="{23625FCD-9B3B-4C6C-97B1-7FDCE4975977}" dt="2020-05-14T21:46:15.847" v="2252" actId="14100"/>
          <ac:picMkLst>
            <pc:docMk/>
            <pc:sldMk cId="1986444344" sldId="260"/>
            <ac:picMk id="30" creationId="{6372D316-434F-4411-8DA8-F85D3065551C}"/>
          </ac:picMkLst>
        </pc:picChg>
        <pc:cxnChg chg="add del">
          <ac:chgData name="Mirjana Burgic" userId="b136d2315a14d335" providerId="LiveId" clId="{23625FCD-9B3B-4C6C-97B1-7FDCE4975977}" dt="2020-05-14T21:48:40.392" v="2255" actId="11529"/>
          <ac:cxnSpMkLst>
            <pc:docMk/>
            <pc:sldMk cId="1986444344" sldId="260"/>
            <ac:cxnSpMk id="32" creationId="{BA2557D2-936F-48EF-860B-64C0BE06CC9A}"/>
          </ac:cxnSpMkLst>
        </pc:cxnChg>
        <pc:cxnChg chg="add mod">
          <ac:chgData name="Mirjana Burgic" userId="b136d2315a14d335" providerId="LiveId" clId="{23625FCD-9B3B-4C6C-97B1-7FDCE4975977}" dt="2020-05-18T08:39:38.102" v="9715" actId="208"/>
          <ac:cxnSpMkLst>
            <pc:docMk/>
            <pc:sldMk cId="1986444344" sldId="260"/>
            <ac:cxnSpMk id="34" creationId="{59905BCF-0907-4F3D-A2F1-CD47C08428CF}"/>
          </ac:cxnSpMkLst>
        </pc:cxnChg>
        <pc:cxnChg chg="add del mod">
          <ac:chgData name="Mirjana Burgic" userId="b136d2315a14d335" providerId="LiveId" clId="{23625FCD-9B3B-4C6C-97B1-7FDCE4975977}" dt="2020-05-14T21:50:43.058" v="2269"/>
          <ac:cxnSpMkLst>
            <pc:docMk/>
            <pc:sldMk cId="1986444344" sldId="260"/>
            <ac:cxnSpMk id="36" creationId="{7BA55E32-0783-40E1-9DC9-ED82E33ADE92}"/>
          </ac:cxnSpMkLst>
        </pc:cxnChg>
        <pc:cxnChg chg="add del mod">
          <ac:chgData name="Mirjana Burgic" userId="b136d2315a14d335" providerId="LiveId" clId="{23625FCD-9B3B-4C6C-97B1-7FDCE4975977}" dt="2020-05-14T21:50:42.562" v="2268"/>
          <ac:cxnSpMkLst>
            <pc:docMk/>
            <pc:sldMk cId="1986444344" sldId="260"/>
            <ac:cxnSpMk id="37" creationId="{5A8C575E-93AF-424A-B7D5-DCD421417623}"/>
          </ac:cxnSpMkLst>
        </pc:cxnChg>
        <pc:cxnChg chg="add del mod">
          <ac:chgData name="Mirjana Burgic" userId="b136d2315a14d335" providerId="LiveId" clId="{23625FCD-9B3B-4C6C-97B1-7FDCE4975977}" dt="2020-05-14T21:50:42.119" v="2267"/>
          <ac:cxnSpMkLst>
            <pc:docMk/>
            <pc:sldMk cId="1986444344" sldId="260"/>
            <ac:cxnSpMk id="38" creationId="{43E99176-7745-4D88-80B9-A98E5B24DD4B}"/>
          </ac:cxnSpMkLst>
        </pc:cxnChg>
        <pc:cxnChg chg="add del mod">
          <ac:chgData name="Mirjana Burgic" userId="b136d2315a14d335" providerId="LiveId" clId="{23625FCD-9B3B-4C6C-97B1-7FDCE4975977}" dt="2020-05-14T21:50:41.614" v="2266"/>
          <ac:cxnSpMkLst>
            <pc:docMk/>
            <pc:sldMk cId="1986444344" sldId="260"/>
            <ac:cxnSpMk id="39" creationId="{6058400B-6B70-4771-831F-0A3649D704ED}"/>
          </ac:cxnSpMkLst>
        </pc:cxnChg>
        <pc:cxnChg chg="add mod">
          <ac:chgData name="Mirjana Burgic" userId="b136d2315a14d335" providerId="LiveId" clId="{23625FCD-9B3B-4C6C-97B1-7FDCE4975977}" dt="2020-05-18T08:40:40.804" v="9719" actId="208"/>
          <ac:cxnSpMkLst>
            <pc:docMk/>
            <pc:sldMk cId="1986444344" sldId="260"/>
            <ac:cxnSpMk id="41" creationId="{A5264402-D7A1-4267-BE8E-51A75A7AA01F}"/>
          </ac:cxnSpMkLst>
        </pc:cxnChg>
        <pc:cxnChg chg="add mod">
          <ac:chgData name="Mirjana Burgic" userId="b136d2315a14d335" providerId="LiveId" clId="{23625FCD-9B3B-4C6C-97B1-7FDCE4975977}" dt="2020-05-18T08:40:19.769" v="9718" actId="208"/>
          <ac:cxnSpMkLst>
            <pc:docMk/>
            <pc:sldMk cId="1986444344" sldId="260"/>
            <ac:cxnSpMk id="43" creationId="{88D2A196-4E97-4496-A5BC-B308CE3181E3}"/>
          </ac:cxnSpMkLst>
        </pc:cxnChg>
        <pc:cxnChg chg="add del mod">
          <ac:chgData name="Mirjana Burgic" userId="b136d2315a14d335" providerId="LiveId" clId="{23625FCD-9B3B-4C6C-97B1-7FDCE4975977}" dt="2020-05-18T08:39:04.049" v="9714" actId="478"/>
          <ac:cxnSpMkLst>
            <pc:docMk/>
            <pc:sldMk cId="1986444344" sldId="260"/>
            <ac:cxnSpMk id="45" creationId="{B2C1D37F-E335-4685-AE07-A94E533DAE36}"/>
          </ac:cxnSpMkLst>
        </pc:cxnChg>
        <pc:cxnChg chg="add del mod">
          <ac:chgData name="Mirjana Burgic" userId="b136d2315a14d335" providerId="LiveId" clId="{23625FCD-9B3B-4C6C-97B1-7FDCE4975977}" dt="2020-05-18T08:04:38.867" v="9502" actId="478"/>
          <ac:cxnSpMkLst>
            <pc:docMk/>
            <pc:sldMk cId="1986444344" sldId="260"/>
            <ac:cxnSpMk id="47" creationId="{FA0DD558-46AF-4EF5-BE8F-6A2DEDA1F1BA}"/>
          </ac:cxnSpMkLst>
        </pc:cxnChg>
        <pc:cxnChg chg="add del mod">
          <ac:chgData name="Mirjana Burgic" userId="b136d2315a14d335" providerId="LiveId" clId="{23625FCD-9B3B-4C6C-97B1-7FDCE4975977}" dt="2020-05-18T08:04:45.964" v="9504" actId="478"/>
          <ac:cxnSpMkLst>
            <pc:docMk/>
            <pc:sldMk cId="1986444344" sldId="260"/>
            <ac:cxnSpMk id="49" creationId="{63335FCB-AD5E-4D9D-A84F-EFDF0B5F7C6D}"/>
          </ac:cxnSpMkLst>
        </pc:cxnChg>
        <pc:cxnChg chg="add del mod">
          <ac:chgData name="Mirjana Burgic" userId="b136d2315a14d335" providerId="LiveId" clId="{23625FCD-9B3B-4C6C-97B1-7FDCE4975977}" dt="2020-05-18T08:04:42.578" v="9503" actId="478"/>
          <ac:cxnSpMkLst>
            <pc:docMk/>
            <pc:sldMk cId="1986444344" sldId="260"/>
            <ac:cxnSpMk id="51" creationId="{50E950B9-25D0-4D14-BA41-22ACA9C96D84}"/>
          </ac:cxnSpMkLst>
        </pc:cxnChg>
      </pc:sldChg>
      <pc:sldChg chg="addSp delSp modSp new mod setBg">
        <pc:chgData name="Mirjana Burgic" userId="b136d2315a14d335" providerId="LiveId" clId="{23625FCD-9B3B-4C6C-97B1-7FDCE4975977}" dt="2020-05-18T08:42:59.087" v="9720" actId="113"/>
        <pc:sldMkLst>
          <pc:docMk/>
          <pc:sldMk cId="1048949402" sldId="261"/>
        </pc:sldMkLst>
        <pc:spChg chg="mod">
          <ac:chgData name="Mirjana Burgic" userId="b136d2315a14d335" providerId="LiveId" clId="{23625FCD-9B3B-4C6C-97B1-7FDCE4975977}" dt="2020-05-14T22:02:24.741" v="2331" actId="14100"/>
          <ac:spMkLst>
            <pc:docMk/>
            <pc:sldMk cId="1048949402" sldId="261"/>
            <ac:spMk id="2" creationId="{A438F001-CE14-4FDA-AA17-F0EE3F2FA834}"/>
          </ac:spMkLst>
        </pc:spChg>
        <pc:spChg chg="del mod">
          <ac:chgData name="Mirjana Burgic" userId="b136d2315a14d335" providerId="LiveId" clId="{23625FCD-9B3B-4C6C-97B1-7FDCE4975977}" dt="2020-05-14T22:00:25.878" v="2324" actId="931"/>
          <ac:spMkLst>
            <pc:docMk/>
            <pc:sldMk cId="1048949402" sldId="261"/>
            <ac:spMk id="3" creationId="{3164BBBA-DA79-4B1D-A739-17E270272ED5}"/>
          </ac:spMkLst>
        </pc:spChg>
        <pc:spChg chg="add mod">
          <ac:chgData name="Mirjana Burgic" userId="b136d2315a14d335" providerId="LiveId" clId="{23625FCD-9B3B-4C6C-97B1-7FDCE4975977}" dt="2020-05-14T22:04:59.871" v="2361" actId="1076"/>
          <ac:spMkLst>
            <pc:docMk/>
            <pc:sldMk cId="1048949402" sldId="261"/>
            <ac:spMk id="6" creationId="{7B2390DE-363E-4863-AC95-0D74E294E899}"/>
          </ac:spMkLst>
        </pc:spChg>
        <pc:spChg chg="add mod">
          <ac:chgData name="Mirjana Burgic" userId="b136d2315a14d335" providerId="LiveId" clId="{23625FCD-9B3B-4C6C-97B1-7FDCE4975977}" dt="2020-05-14T22:06:37.292" v="2372" actId="1076"/>
          <ac:spMkLst>
            <pc:docMk/>
            <pc:sldMk cId="1048949402" sldId="261"/>
            <ac:spMk id="7" creationId="{7EA59209-F858-4016-9227-01438633C6EB}"/>
          </ac:spMkLst>
        </pc:spChg>
        <pc:spChg chg="add">
          <ac:chgData name="Mirjana Burgic" userId="b136d2315a14d335" providerId="LiveId" clId="{23625FCD-9B3B-4C6C-97B1-7FDCE4975977}" dt="2020-05-14T21:59:02.700" v="2290" actId="26606"/>
          <ac:spMkLst>
            <pc:docMk/>
            <pc:sldMk cId="1048949402" sldId="261"/>
            <ac:spMk id="8" creationId="{100EDD19-6802-4EC3-95CE-CFFAB042CFD6}"/>
          </ac:spMkLst>
        </pc:spChg>
        <pc:spChg chg="add mod">
          <ac:chgData name="Mirjana Burgic" userId="b136d2315a14d335" providerId="LiveId" clId="{23625FCD-9B3B-4C6C-97B1-7FDCE4975977}" dt="2020-05-14T22:08:20.292" v="2381" actId="1076"/>
          <ac:spMkLst>
            <pc:docMk/>
            <pc:sldMk cId="1048949402" sldId="261"/>
            <ac:spMk id="9" creationId="{B8513C83-3B0F-457F-B103-63B7928DCA27}"/>
          </ac:spMkLst>
        </pc:spChg>
        <pc:spChg chg="add">
          <ac:chgData name="Mirjana Burgic" userId="b136d2315a14d335" providerId="LiveId" clId="{23625FCD-9B3B-4C6C-97B1-7FDCE4975977}" dt="2020-05-14T21:59:02.700" v="2290" actId="26606"/>
          <ac:spMkLst>
            <pc:docMk/>
            <pc:sldMk cId="1048949402" sldId="261"/>
            <ac:spMk id="10" creationId="{DB17E863-922E-4C26-BD64-E8FD41D28661}"/>
          </ac:spMkLst>
        </pc:spChg>
        <pc:spChg chg="add mod">
          <ac:chgData name="Mirjana Burgic" userId="b136d2315a14d335" providerId="LiveId" clId="{23625FCD-9B3B-4C6C-97B1-7FDCE4975977}" dt="2020-05-14T22:09:41.404" v="2391" actId="1076"/>
          <ac:spMkLst>
            <pc:docMk/>
            <pc:sldMk cId="1048949402" sldId="261"/>
            <ac:spMk id="11" creationId="{6832F4EE-C311-4FE5-964F-E2D8AFB3267A}"/>
          </ac:spMkLst>
        </pc:spChg>
        <pc:spChg chg="add mod">
          <ac:chgData name="Mirjana Burgic" userId="b136d2315a14d335" providerId="LiveId" clId="{23625FCD-9B3B-4C6C-97B1-7FDCE4975977}" dt="2020-05-14T22:31:44.268" v="2645" actId="207"/>
          <ac:spMkLst>
            <pc:docMk/>
            <pc:sldMk cId="1048949402" sldId="261"/>
            <ac:spMk id="12" creationId="{BFB4DD86-3768-467A-B1B6-F47DCF7BD05D}"/>
          </ac:spMkLst>
        </pc:spChg>
        <pc:spChg chg="add mod">
          <ac:chgData name="Mirjana Burgic" userId="b136d2315a14d335" providerId="LiveId" clId="{23625FCD-9B3B-4C6C-97B1-7FDCE4975977}" dt="2020-05-14T22:17:59.949" v="2485" actId="207"/>
          <ac:spMkLst>
            <pc:docMk/>
            <pc:sldMk cId="1048949402" sldId="261"/>
            <ac:spMk id="13" creationId="{7E85316C-FD2E-463D-B2D6-C3226B4C122F}"/>
          </ac:spMkLst>
        </pc:spChg>
        <pc:spChg chg="add mod">
          <ac:chgData name="Mirjana Burgic" userId="b136d2315a14d335" providerId="LiveId" clId="{23625FCD-9B3B-4C6C-97B1-7FDCE4975977}" dt="2020-05-14T22:13:22.349" v="2412" actId="1076"/>
          <ac:spMkLst>
            <pc:docMk/>
            <pc:sldMk cId="1048949402" sldId="261"/>
            <ac:spMk id="14" creationId="{7DA9F85A-E69B-437D-BEA4-AF8983AECBF8}"/>
          </ac:spMkLst>
        </pc:spChg>
        <pc:spChg chg="add mod">
          <ac:chgData name="Mirjana Burgic" userId="b136d2315a14d335" providerId="LiveId" clId="{23625FCD-9B3B-4C6C-97B1-7FDCE4975977}" dt="2020-05-14T22:13:59.202" v="2424" actId="1076"/>
          <ac:spMkLst>
            <pc:docMk/>
            <pc:sldMk cId="1048949402" sldId="261"/>
            <ac:spMk id="15" creationId="{1932C325-7810-4D83-BF22-9F55A75F7B97}"/>
          </ac:spMkLst>
        </pc:spChg>
        <pc:spChg chg="add mod">
          <ac:chgData name="Mirjana Burgic" userId="b136d2315a14d335" providerId="LiveId" clId="{23625FCD-9B3B-4C6C-97B1-7FDCE4975977}" dt="2020-05-14T22:15:03.541" v="2440" actId="1076"/>
          <ac:spMkLst>
            <pc:docMk/>
            <pc:sldMk cId="1048949402" sldId="261"/>
            <ac:spMk id="16" creationId="{97C743DA-636D-4875-ABE4-147CCE61EF30}"/>
          </ac:spMkLst>
        </pc:spChg>
        <pc:spChg chg="add mod">
          <ac:chgData name="Mirjana Burgic" userId="b136d2315a14d335" providerId="LiveId" clId="{23625FCD-9B3B-4C6C-97B1-7FDCE4975977}" dt="2020-05-14T22:19:10.542" v="2501" actId="20577"/>
          <ac:spMkLst>
            <pc:docMk/>
            <pc:sldMk cId="1048949402" sldId="261"/>
            <ac:spMk id="17" creationId="{B871C7EB-6723-4AFC-A80D-79972CBD3F2C}"/>
          </ac:spMkLst>
        </pc:spChg>
        <pc:spChg chg="add mod">
          <ac:chgData name="Mirjana Burgic" userId="b136d2315a14d335" providerId="LiveId" clId="{23625FCD-9B3B-4C6C-97B1-7FDCE4975977}" dt="2020-05-14T22:21:05.939" v="2524" actId="1076"/>
          <ac:spMkLst>
            <pc:docMk/>
            <pc:sldMk cId="1048949402" sldId="261"/>
            <ac:spMk id="18" creationId="{68D8ECC5-7483-4E43-9F88-F08EED5C0C55}"/>
          </ac:spMkLst>
        </pc:spChg>
        <pc:spChg chg="add mod">
          <ac:chgData name="Mirjana Burgic" userId="b136d2315a14d335" providerId="LiveId" clId="{23625FCD-9B3B-4C6C-97B1-7FDCE4975977}" dt="2020-05-14T22:20:02.146" v="2512" actId="688"/>
          <ac:spMkLst>
            <pc:docMk/>
            <pc:sldMk cId="1048949402" sldId="261"/>
            <ac:spMk id="19" creationId="{22CD235E-A593-4BBC-923E-5FDC8091F093}"/>
          </ac:spMkLst>
        </pc:spChg>
        <pc:spChg chg="add mod">
          <ac:chgData name="Mirjana Burgic" userId="b136d2315a14d335" providerId="LiveId" clId="{23625FCD-9B3B-4C6C-97B1-7FDCE4975977}" dt="2020-05-14T22:21:14.227" v="2526" actId="1076"/>
          <ac:spMkLst>
            <pc:docMk/>
            <pc:sldMk cId="1048949402" sldId="261"/>
            <ac:spMk id="20" creationId="{6FF13B8F-803B-480E-9630-B7F64B60A4D9}"/>
          </ac:spMkLst>
        </pc:spChg>
        <pc:spChg chg="add mod">
          <ac:chgData name="Mirjana Burgic" userId="b136d2315a14d335" providerId="LiveId" clId="{23625FCD-9B3B-4C6C-97B1-7FDCE4975977}" dt="2020-05-14T22:23:12.774" v="2540" actId="1076"/>
          <ac:spMkLst>
            <pc:docMk/>
            <pc:sldMk cId="1048949402" sldId="261"/>
            <ac:spMk id="21" creationId="{88E81026-AA08-430B-8D2E-1B692D921FC1}"/>
          </ac:spMkLst>
        </pc:spChg>
        <pc:spChg chg="add mod">
          <ac:chgData name="Mirjana Burgic" userId="b136d2315a14d335" providerId="LiveId" clId="{23625FCD-9B3B-4C6C-97B1-7FDCE4975977}" dt="2020-05-14T22:25:26.288" v="2556" actId="1076"/>
          <ac:spMkLst>
            <pc:docMk/>
            <pc:sldMk cId="1048949402" sldId="261"/>
            <ac:spMk id="22" creationId="{C4BB957B-EB1D-4D0B-97DD-5ADD479449C0}"/>
          </ac:spMkLst>
        </pc:spChg>
        <pc:spChg chg="add mod">
          <ac:chgData name="Mirjana Burgic" userId="b136d2315a14d335" providerId="LiveId" clId="{23625FCD-9B3B-4C6C-97B1-7FDCE4975977}" dt="2020-05-14T22:26:08.365" v="2568" actId="1076"/>
          <ac:spMkLst>
            <pc:docMk/>
            <pc:sldMk cId="1048949402" sldId="261"/>
            <ac:spMk id="23" creationId="{E042E128-B559-4005-BD0D-72D1CF199271}"/>
          </ac:spMkLst>
        </pc:spChg>
        <pc:spChg chg="add mod">
          <ac:chgData name="Mirjana Burgic" userId="b136d2315a14d335" providerId="LiveId" clId="{23625FCD-9B3B-4C6C-97B1-7FDCE4975977}" dt="2020-05-14T22:27:35.887" v="2581" actId="1076"/>
          <ac:spMkLst>
            <pc:docMk/>
            <pc:sldMk cId="1048949402" sldId="261"/>
            <ac:spMk id="24" creationId="{71C69723-FFF8-4495-9D54-CBF56F67E286}"/>
          </ac:spMkLst>
        </pc:spChg>
        <pc:spChg chg="add mod">
          <ac:chgData name="Mirjana Burgic" userId="b136d2315a14d335" providerId="LiveId" clId="{23625FCD-9B3B-4C6C-97B1-7FDCE4975977}" dt="2020-05-14T22:28:39.435" v="2597" actId="1076"/>
          <ac:spMkLst>
            <pc:docMk/>
            <pc:sldMk cId="1048949402" sldId="261"/>
            <ac:spMk id="25" creationId="{CD81BB3E-C5B7-47FC-ACDE-8DFC513C1E55}"/>
          </ac:spMkLst>
        </pc:spChg>
        <pc:spChg chg="add mod">
          <ac:chgData name="Mirjana Burgic" userId="b136d2315a14d335" providerId="LiveId" clId="{23625FCD-9B3B-4C6C-97B1-7FDCE4975977}" dt="2020-05-14T22:29:51.079" v="2612" actId="1076"/>
          <ac:spMkLst>
            <pc:docMk/>
            <pc:sldMk cId="1048949402" sldId="261"/>
            <ac:spMk id="26" creationId="{936B9490-DB9E-4DE1-8D86-A0DCE6587AC1}"/>
          </ac:spMkLst>
        </pc:spChg>
        <pc:spChg chg="add mod">
          <ac:chgData name="Mirjana Burgic" userId="b136d2315a14d335" providerId="LiveId" clId="{23625FCD-9B3B-4C6C-97B1-7FDCE4975977}" dt="2020-05-14T22:30:51.627" v="2627" actId="688"/>
          <ac:spMkLst>
            <pc:docMk/>
            <pc:sldMk cId="1048949402" sldId="261"/>
            <ac:spMk id="27" creationId="{D0B8488A-10E4-4B3E-8977-B8D74E210F32}"/>
          </ac:spMkLst>
        </pc:spChg>
        <pc:spChg chg="add mod">
          <ac:chgData name="Mirjana Burgic" userId="b136d2315a14d335" providerId="LiveId" clId="{23625FCD-9B3B-4C6C-97B1-7FDCE4975977}" dt="2020-05-14T22:32:58.678" v="2654" actId="1076"/>
          <ac:spMkLst>
            <pc:docMk/>
            <pc:sldMk cId="1048949402" sldId="261"/>
            <ac:spMk id="28" creationId="{2BE7ABF8-6637-46CD-9141-CD22F8269C20}"/>
          </ac:spMkLst>
        </pc:spChg>
        <pc:spChg chg="add mod">
          <ac:chgData name="Mirjana Burgic" userId="b136d2315a14d335" providerId="LiveId" clId="{23625FCD-9B3B-4C6C-97B1-7FDCE4975977}" dt="2020-05-14T22:34:25.973" v="2675" actId="1076"/>
          <ac:spMkLst>
            <pc:docMk/>
            <pc:sldMk cId="1048949402" sldId="261"/>
            <ac:spMk id="29" creationId="{85D7E98F-9437-40A8-9AEE-9CB549513EB0}"/>
          </ac:spMkLst>
        </pc:spChg>
        <pc:spChg chg="add mod">
          <ac:chgData name="Mirjana Burgic" userId="b136d2315a14d335" providerId="LiveId" clId="{23625FCD-9B3B-4C6C-97B1-7FDCE4975977}" dt="2020-05-18T08:42:59.087" v="9720" actId="113"/>
          <ac:spMkLst>
            <pc:docMk/>
            <pc:sldMk cId="1048949402" sldId="261"/>
            <ac:spMk id="30" creationId="{04F9BF87-A7C7-4C00-AABA-11C7231C2C47}"/>
          </ac:spMkLst>
        </pc:spChg>
        <pc:picChg chg="add mod ord">
          <ac:chgData name="Mirjana Burgic" userId="b136d2315a14d335" providerId="LiveId" clId="{23625FCD-9B3B-4C6C-97B1-7FDCE4975977}" dt="2020-05-14T22:40:23.566" v="2823" actId="167"/>
          <ac:picMkLst>
            <pc:docMk/>
            <pc:sldMk cId="1048949402" sldId="261"/>
            <ac:picMk id="5" creationId="{EC8FC931-28C5-44DB-B9CE-DE0941E32F60}"/>
          </ac:picMkLst>
        </pc:picChg>
      </pc:sldChg>
      <pc:sldChg chg="addSp delSp modSp new del mod setBg">
        <pc:chgData name="Mirjana Burgic" userId="b136d2315a14d335" providerId="LiveId" clId="{23625FCD-9B3B-4C6C-97B1-7FDCE4975977}" dt="2020-05-14T22:47:03.256" v="2869" actId="47"/>
        <pc:sldMkLst>
          <pc:docMk/>
          <pc:sldMk cId="1617714229" sldId="262"/>
        </pc:sldMkLst>
        <pc:spChg chg="mod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2" creationId="{490E9B1B-79F4-4F1F-B0C2-C60747807CC0}"/>
          </ac:spMkLst>
        </pc:spChg>
        <pc:spChg chg="del">
          <ac:chgData name="Mirjana Burgic" userId="b136d2315a14d335" providerId="LiveId" clId="{23625FCD-9B3B-4C6C-97B1-7FDCE4975977}" dt="2020-05-14T22:43:06.212" v="2825" actId="26606"/>
          <ac:spMkLst>
            <pc:docMk/>
            <pc:sldMk cId="1617714229" sldId="262"/>
            <ac:spMk id="3" creationId="{3A261E4B-DCA2-4114-AE70-22ED9BC610C8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8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0" creationId="{289ED1AA-8684-4D37-B208-8777E1A7780D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2" creationId="{5E0D0E5A-6E97-46A9-AF74-EAEA1E044294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4" creationId="{E197A7FD-CD8D-4609-AE35-64C89063E332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6" creationId="{4180E01B-B1F4-437C-807D-1C930718EE64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8" creationId="{C0B64B74-19BE-47D9-8BB8-7081BF0E0833}"/>
          </ac:spMkLst>
        </pc:spChg>
        <pc:spChg chg="add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23" creationId="{DA381740-063A-41A4-836D-85D14980EEF0}"/>
          </ac:spMkLst>
        </pc:spChg>
        <pc:spChg chg="add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25" creationId="{943CAA20-3569-4189-9E48-239A229A86CA}"/>
          </ac:spMkLst>
        </pc:spChg>
        <pc:spChg chg="add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27" creationId="{DA542B6D-E775-4832-91DC-2D20F857813A}"/>
          </ac:spMkLst>
        </pc:spChg>
      </pc:sldChg>
      <pc:sldChg chg="addSp modSp new mod setBg">
        <pc:chgData name="Mirjana Burgic" userId="b136d2315a14d335" providerId="LiveId" clId="{23625FCD-9B3B-4C6C-97B1-7FDCE4975977}" dt="2020-05-18T08:56:02.882" v="9811" actId="20577"/>
        <pc:sldMkLst>
          <pc:docMk/>
          <pc:sldMk cId="1509361659" sldId="263"/>
        </pc:sldMkLst>
        <pc:spChg chg="mod">
          <ac:chgData name="Mirjana Burgic" userId="b136d2315a14d335" providerId="LiveId" clId="{23625FCD-9B3B-4C6C-97B1-7FDCE4975977}" dt="2020-05-14T22:47:18.820" v="2870" actId="255"/>
          <ac:spMkLst>
            <pc:docMk/>
            <pc:sldMk cId="1509361659" sldId="263"/>
            <ac:spMk id="2" creationId="{6F71E0F1-5A98-4635-83BA-DE38B1D664D8}"/>
          </ac:spMkLst>
        </pc:spChg>
        <pc:spChg chg="mod">
          <ac:chgData name="Mirjana Burgic" userId="b136d2315a14d335" providerId="LiveId" clId="{23625FCD-9B3B-4C6C-97B1-7FDCE4975977}" dt="2020-05-18T08:56:02.882" v="9811" actId="20577"/>
          <ac:spMkLst>
            <pc:docMk/>
            <pc:sldMk cId="1509361659" sldId="263"/>
            <ac:spMk id="3" creationId="{90592C5E-33CE-4214-BBB1-A8B74253396A}"/>
          </ac:spMkLst>
        </pc:spChg>
        <pc:spChg chg="add">
          <ac:chgData name="Mirjana Burgic" userId="b136d2315a14d335" providerId="LiveId" clId="{23625FCD-9B3B-4C6C-97B1-7FDCE4975977}" dt="2020-05-14T22:45:25.631" v="2828" actId="26606"/>
          <ac:spMkLst>
            <pc:docMk/>
            <pc:sldMk cId="1509361659" sldId="263"/>
            <ac:spMk id="8" creationId="{100EDD19-6802-4EC3-95CE-CFFAB042CFD6}"/>
          </ac:spMkLst>
        </pc:spChg>
        <pc:spChg chg="add">
          <ac:chgData name="Mirjana Burgic" userId="b136d2315a14d335" providerId="LiveId" clId="{23625FCD-9B3B-4C6C-97B1-7FDCE4975977}" dt="2020-05-14T22:45:25.631" v="2828" actId="26606"/>
          <ac:spMkLst>
            <pc:docMk/>
            <pc:sldMk cId="1509361659" sldId="263"/>
            <ac:spMk id="10" creationId="{DB17E863-922E-4C26-BD64-E8FD41D28661}"/>
          </ac:spMkLst>
        </pc:spChg>
      </pc:sldChg>
      <pc:sldChg chg="new del">
        <pc:chgData name="Mirjana Burgic" userId="b136d2315a14d335" providerId="LiveId" clId="{23625FCD-9B3B-4C6C-97B1-7FDCE4975977}" dt="2020-05-15T00:00:55.833" v="3993" actId="47"/>
        <pc:sldMkLst>
          <pc:docMk/>
          <pc:sldMk cId="1147169586" sldId="264"/>
        </pc:sldMkLst>
      </pc:sldChg>
      <pc:sldChg chg="addSp delSp modSp new mod setBg">
        <pc:chgData name="Mirjana Burgic" userId="b136d2315a14d335" providerId="LiveId" clId="{23625FCD-9B3B-4C6C-97B1-7FDCE4975977}" dt="2020-05-15T14:47:41.039" v="9419" actId="166"/>
        <pc:sldMkLst>
          <pc:docMk/>
          <pc:sldMk cId="3001936589" sldId="265"/>
        </pc:sldMkLst>
        <pc:spChg chg="add mod">
          <ac:chgData name="Mirjana Burgic" userId="b136d2315a14d335" providerId="LiveId" clId="{23625FCD-9B3B-4C6C-97B1-7FDCE4975977}" dt="2020-05-15T00:00:49.853" v="3992" actId="1076"/>
          <ac:spMkLst>
            <pc:docMk/>
            <pc:sldMk cId="3001936589" sldId="265"/>
            <ac:spMk id="2" creationId="{162963B1-8EDC-4DE8-9183-54D187A0D38D}"/>
          </ac:spMkLst>
        </pc:spChg>
        <pc:spChg chg="add del mod">
          <ac:chgData name="Mirjana Burgic" userId="b136d2315a14d335" providerId="LiveId" clId="{23625FCD-9B3B-4C6C-97B1-7FDCE4975977}" dt="2020-05-14T23:31:51.155" v="3822" actId="478"/>
          <ac:spMkLst>
            <pc:docMk/>
            <pc:sldMk cId="3001936589" sldId="265"/>
            <ac:spMk id="6" creationId="{20B676DC-C5D9-4D7B-93B6-39E644482C1F}"/>
          </ac:spMkLst>
        </pc:spChg>
        <pc:spChg chg="add mod">
          <ac:chgData name="Mirjana Burgic" userId="b136d2315a14d335" providerId="LiveId" clId="{23625FCD-9B3B-4C6C-97B1-7FDCE4975977}" dt="2020-05-14T23:48:37.861" v="3934" actId="1076"/>
          <ac:spMkLst>
            <pc:docMk/>
            <pc:sldMk cId="3001936589" sldId="265"/>
            <ac:spMk id="11" creationId="{2E7F49EB-7265-4BCC-AEEF-4696E146EFB1}"/>
          </ac:spMkLst>
        </pc:spChg>
        <pc:spChg chg="add del mod">
          <ac:chgData name="Mirjana Burgic" userId="b136d2315a14d335" providerId="LiveId" clId="{23625FCD-9B3B-4C6C-97B1-7FDCE4975977}" dt="2020-05-14T23:35:35.985" v="3850"/>
          <ac:spMkLst>
            <pc:docMk/>
            <pc:sldMk cId="3001936589" sldId="265"/>
            <ac:spMk id="12" creationId="{D0376493-E84E-4765-B282-4F690682F746}"/>
          </ac:spMkLst>
        </pc:spChg>
        <pc:spChg chg="add mod">
          <ac:chgData name="Mirjana Burgic" userId="b136d2315a14d335" providerId="LiveId" clId="{23625FCD-9B3B-4C6C-97B1-7FDCE4975977}" dt="2020-05-14T23:48:33.619" v="3933" actId="1076"/>
          <ac:spMkLst>
            <pc:docMk/>
            <pc:sldMk cId="3001936589" sldId="265"/>
            <ac:spMk id="13" creationId="{33C685B5-437B-422A-8794-B387167111C3}"/>
          </ac:spMkLst>
        </pc:spChg>
        <pc:spChg chg="add mod ord">
          <ac:chgData name="Mirjana Burgic" userId="b136d2315a14d335" providerId="LiveId" clId="{23625FCD-9B3B-4C6C-97B1-7FDCE4975977}" dt="2020-05-15T14:47:41.039" v="9419" actId="166"/>
          <ac:spMkLst>
            <pc:docMk/>
            <pc:sldMk cId="3001936589" sldId="265"/>
            <ac:spMk id="14" creationId="{CB867E0B-1466-4D27-9A42-287DF80EE431}"/>
          </ac:spMkLst>
        </pc:spChg>
        <pc:spChg chg="add mod">
          <ac:chgData name="Mirjana Burgic" userId="b136d2315a14d335" providerId="LiveId" clId="{23625FCD-9B3B-4C6C-97B1-7FDCE4975977}" dt="2020-05-14T23:49:02.896" v="3937" actId="1076"/>
          <ac:spMkLst>
            <pc:docMk/>
            <pc:sldMk cId="3001936589" sldId="265"/>
            <ac:spMk id="15" creationId="{9818A974-DB96-4A58-B8FF-8A924E9BC0DD}"/>
          </ac:spMkLst>
        </pc:spChg>
        <pc:spChg chg="add del mod">
          <ac:chgData name="Mirjana Burgic" userId="b136d2315a14d335" providerId="LiveId" clId="{23625FCD-9B3B-4C6C-97B1-7FDCE4975977}" dt="2020-05-14T23:36:55.744" v="3860"/>
          <ac:spMkLst>
            <pc:docMk/>
            <pc:sldMk cId="3001936589" sldId="265"/>
            <ac:spMk id="16" creationId="{CAE24FB5-DDCD-45A5-9D2D-E06902DD691C}"/>
          </ac:spMkLst>
        </pc:spChg>
        <pc:spChg chg="add mod">
          <ac:chgData name="Mirjana Burgic" userId="b136d2315a14d335" providerId="LiveId" clId="{23625FCD-9B3B-4C6C-97B1-7FDCE4975977}" dt="2020-05-14T23:49:12.640" v="3938" actId="1076"/>
          <ac:spMkLst>
            <pc:docMk/>
            <pc:sldMk cId="3001936589" sldId="265"/>
            <ac:spMk id="17" creationId="{C2EEA02D-D9F3-4E57-8F26-F8219C2E2C1A}"/>
          </ac:spMkLst>
        </pc:spChg>
        <pc:spChg chg="add mod">
          <ac:chgData name="Mirjana Burgic" userId="b136d2315a14d335" providerId="LiveId" clId="{23625FCD-9B3B-4C6C-97B1-7FDCE4975977}" dt="2020-05-14T23:48:54.599" v="3936" actId="1076"/>
          <ac:spMkLst>
            <pc:docMk/>
            <pc:sldMk cId="3001936589" sldId="265"/>
            <ac:spMk id="18" creationId="{B99B29BF-3FC9-4457-A847-C7D7170BB2AF}"/>
          </ac:spMkLst>
        </pc:spChg>
        <pc:spChg chg="add mod">
          <ac:chgData name="Mirjana Burgic" userId="b136d2315a14d335" providerId="LiveId" clId="{23625FCD-9B3B-4C6C-97B1-7FDCE4975977}" dt="2020-05-14T23:48:23.295" v="3931" actId="1076"/>
          <ac:spMkLst>
            <pc:docMk/>
            <pc:sldMk cId="3001936589" sldId="265"/>
            <ac:spMk id="19" creationId="{A50D4816-F80F-4DCD-AC52-FF4FED802F45}"/>
          </ac:spMkLst>
        </pc:spChg>
        <pc:spChg chg="add mod">
          <ac:chgData name="Mirjana Burgic" userId="b136d2315a14d335" providerId="LiveId" clId="{23625FCD-9B3B-4C6C-97B1-7FDCE4975977}" dt="2020-05-14T23:48:27.832" v="3932" actId="1076"/>
          <ac:spMkLst>
            <pc:docMk/>
            <pc:sldMk cId="3001936589" sldId="265"/>
            <ac:spMk id="20" creationId="{13394EF3-6133-4FFC-8C04-2C6E9448F89C}"/>
          </ac:spMkLst>
        </pc:spChg>
        <pc:spChg chg="add del mod">
          <ac:chgData name="Mirjana Burgic" userId="b136d2315a14d335" providerId="LiveId" clId="{23625FCD-9B3B-4C6C-97B1-7FDCE4975977}" dt="2020-05-14T23:45:42.162" v="3928"/>
          <ac:spMkLst>
            <pc:docMk/>
            <pc:sldMk cId="3001936589" sldId="265"/>
            <ac:spMk id="21" creationId="{0D942755-AB79-434C-9C76-79A0AA7926B0}"/>
          </ac:spMkLst>
        </pc:spChg>
        <pc:graphicFrameChg chg="add del mod modGraphic">
          <ac:chgData name="Mirjana Burgic" userId="b136d2315a14d335" providerId="LiveId" clId="{23625FCD-9B3B-4C6C-97B1-7FDCE4975977}" dt="2020-05-14T23:38:21.052" v="3872" actId="478"/>
          <ac:graphicFrameMkLst>
            <pc:docMk/>
            <pc:sldMk cId="3001936589" sldId="265"/>
            <ac:graphicFrameMk id="5" creationId="{4EE278F2-913C-4AFE-A2A5-93B46250B40D}"/>
          </ac:graphicFrameMkLst>
        </pc:graphicFrameChg>
        <pc:graphicFrameChg chg="add mod modGraphic">
          <ac:chgData name="Mirjana Burgic" userId="b136d2315a14d335" providerId="LiveId" clId="{23625FCD-9B3B-4C6C-97B1-7FDCE4975977}" dt="2020-05-14T23:58:31.079" v="3986" actId="1076"/>
          <ac:graphicFrameMkLst>
            <pc:docMk/>
            <pc:sldMk cId="3001936589" sldId="265"/>
            <ac:graphicFrameMk id="22" creationId="{CD974EBD-D930-418F-B644-053FC8CF27A4}"/>
          </ac:graphicFrameMkLst>
        </pc:graphicFrameChg>
        <pc:picChg chg="add del mod">
          <ac:chgData name="Mirjana Burgic" userId="b136d2315a14d335" providerId="LiveId" clId="{23625FCD-9B3B-4C6C-97B1-7FDCE4975977}" dt="2020-05-14T23:26:06.984" v="3781" actId="478"/>
          <ac:picMkLst>
            <pc:docMk/>
            <pc:sldMk cId="3001936589" sldId="265"/>
            <ac:picMk id="4" creationId="{636EFE24-376C-4282-8068-F991DF6C5761}"/>
          </ac:picMkLst>
        </pc:picChg>
        <pc:picChg chg="add del mod">
          <ac:chgData name="Mirjana Burgic" userId="b136d2315a14d335" providerId="LiveId" clId="{23625FCD-9B3B-4C6C-97B1-7FDCE4975977}" dt="2020-05-14T23:31:11.951" v="3812" actId="931"/>
          <ac:picMkLst>
            <pc:docMk/>
            <pc:sldMk cId="3001936589" sldId="265"/>
            <ac:picMk id="8" creationId="{A6B4221A-D9B4-420D-9216-0DDDB177A444}"/>
          </ac:picMkLst>
        </pc:picChg>
        <pc:picChg chg="add del mod">
          <ac:chgData name="Mirjana Burgic" userId="b136d2315a14d335" providerId="LiveId" clId="{23625FCD-9B3B-4C6C-97B1-7FDCE4975977}" dt="2020-05-14T23:32:47.661" v="3828" actId="478"/>
          <ac:picMkLst>
            <pc:docMk/>
            <pc:sldMk cId="3001936589" sldId="265"/>
            <ac:picMk id="10" creationId="{2CD7C676-05FF-4344-B5ED-44C8501069AA}"/>
          </ac:picMkLst>
        </pc:picChg>
        <pc:picChg chg="add mod">
          <ac:chgData name="Mirjana Burgic" userId="b136d2315a14d335" providerId="LiveId" clId="{23625FCD-9B3B-4C6C-97B1-7FDCE4975977}" dt="2020-05-14T23:57:28.481" v="3981" actId="1076"/>
          <ac:picMkLst>
            <pc:docMk/>
            <pc:sldMk cId="3001936589" sldId="265"/>
            <ac:picMk id="24" creationId="{7A5106F5-D2C1-4B7C-8005-9A770B8835C5}"/>
          </ac:picMkLst>
        </pc:picChg>
        <pc:picChg chg="add del mod">
          <ac:chgData name="Mirjana Burgic" userId="b136d2315a14d335" providerId="LiveId" clId="{23625FCD-9B3B-4C6C-97B1-7FDCE4975977}" dt="2020-05-14T23:48:14.320" v="3930" actId="14100"/>
          <ac:picMkLst>
            <pc:docMk/>
            <pc:sldMk cId="3001936589" sldId="265"/>
            <ac:picMk id="1027" creationId="{47EA4D97-7BF4-42B4-8C56-CC9F7E63A30F}"/>
          </ac:picMkLst>
        </pc:picChg>
      </pc:sldChg>
      <pc:sldChg chg="new del">
        <pc:chgData name="Mirjana Burgic" userId="b136d2315a14d335" providerId="LiveId" clId="{23625FCD-9B3B-4C6C-97B1-7FDCE4975977}" dt="2020-05-15T00:01:56.973" v="4017" actId="47"/>
        <pc:sldMkLst>
          <pc:docMk/>
          <pc:sldMk cId="106610755" sldId="266"/>
        </pc:sldMkLst>
      </pc:sldChg>
      <pc:sldChg chg="new del">
        <pc:chgData name="Mirjana Burgic" userId="b136d2315a14d335" providerId="LiveId" clId="{23625FCD-9B3B-4C6C-97B1-7FDCE4975977}" dt="2020-05-15T00:01:58.416" v="4018" actId="47"/>
        <pc:sldMkLst>
          <pc:docMk/>
          <pc:sldMk cId="892114879" sldId="267"/>
        </pc:sldMkLst>
      </pc:sldChg>
      <pc:sldChg chg="addSp delSp modSp new mod setBg">
        <pc:chgData name="Mirjana Burgic" userId="b136d2315a14d335" providerId="LiveId" clId="{23625FCD-9B3B-4C6C-97B1-7FDCE4975977}" dt="2020-05-15T13:28:53.945" v="9252" actId="255"/>
        <pc:sldMkLst>
          <pc:docMk/>
          <pc:sldMk cId="3168462649" sldId="268"/>
        </pc:sldMkLst>
        <pc:spChg chg="mod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2" creationId="{8D6BD20F-AF84-48F9-BAF8-3482DBBA8397}"/>
          </ac:spMkLst>
        </pc:spChg>
        <pc:spChg chg="mod">
          <ac:chgData name="Mirjana Burgic" userId="b136d2315a14d335" providerId="LiveId" clId="{23625FCD-9B3B-4C6C-97B1-7FDCE4975977}" dt="2020-05-15T13:28:53.945" v="9252" actId="255"/>
          <ac:spMkLst>
            <pc:docMk/>
            <pc:sldMk cId="3168462649" sldId="268"/>
            <ac:spMk id="3" creationId="{B8013736-5092-4D4B-90FA-FF128051A3E2}"/>
          </ac:spMkLst>
        </pc:spChg>
        <pc:spChg chg="add del">
          <ac:chgData name="Mirjana Burgic" userId="b136d2315a14d335" providerId="LiveId" clId="{23625FCD-9B3B-4C6C-97B1-7FDCE4975977}" dt="2020-05-15T00:02:09.113" v="4020" actId="26606"/>
          <ac:spMkLst>
            <pc:docMk/>
            <pc:sldMk cId="3168462649" sldId="268"/>
            <ac:spMk id="8" creationId="{100EDD19-6802-4EC3-95CE-CFFAB042CFD6}"/>
          </ac:spMkLst>
        </pc:spChg>
        <pc:spChg chg="add del">
          <ac:chgData name="Mirjana Burgic" userId="b136d2315a14d335" providerId="LiveId" clId="{23625FCD-9B3B-4C6C-97B1-7FDCE4975977}" dt="2020-05-15T00:02:09.113" v="4020" actId="26606"/>
          <ac:spMkLst>
            <pc:docMk/>
            <pc:sldMk cId="3168462649" sldId="268"/>
            <ac:spMk id="10" creationId="{DB17E863-922E-4C26-BD64-E8FD41D28661}"/>
          </ac:spMkLst>
        </pc:spChg>
        <pc:spChg chg="add del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12" creationId="{AC17DE74-01C9-4859-B65A-85CF999E8580}"/>
          </ac:spMkLst>
        </pc:spChg>
        <pc:spChg chg="add del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13" creationId="{068C0432-0E90-4CC1-8CD3-D44A90DF07EF}"/>
          </ac:spMkLst>
        </pc:spChg>
        <pc:spChg chg="add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18" creationId="{F13C74B1-5B17-4795-BED0-7140497B445A}"/>
          </ac:spMkLst>
        </pc:spChg>
        <pc:spChg chg="add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20" creationId="{3FCFB1DE-0B7E-48CC-BA90-B2AB0889F9D6}"/>
          </ac:spMkLst>
        </pc:spChg>
        <pc:graphicFrameChg chg="add del mod">
          <ac:chgData name="Mirjana Burgic" userId="b136d2315a14d335" providerId="LiveId" clId="{23625FCD-9B3B-4C6C-97B1-7FDCE4975977}" dt="2020-05-15T00:06:55.075" v="4105"/>
          <ac:graphicFrameMkLst>
            <pc:docMk/>
            <pc:sldMk cId="3168462649" sldId="268"/>
            <ac:graphicFrameMk id="4" creationId="{95853549-8C78-4E23-98EB-E17A5E011B16}"/>
          </ac:graphicFrameMkLst>
        </pc:graphicFrameChg>
        <pc:picChg chg="add mod">
          <ac:chgData name="Mirjana Burgic" userId="b136d2315a14d335" providerId="LiveId" clId="{23625FCD-9B3B-4C6C-97B1-7FDCE4975977}" dt="2020-05-15T00:43:17.382" v="4402" actId="26606"/>
          <ac:picMkLst>
            <pc:docMk/>
            <pc:sldMk cId="3168462649" sldId="268"/>
            <ac:picMk id="6" creationId="{CEF44349-2E4B-4535-B54F-8DC039D50361}"/>
          </ac:picMkLst>
        </pc:picChg>
      </pc:sldChg>
      <pc:sldChg chg="addSp delSp modSp new mod ord setBg modAnim delDesignElem">
        <pc:chgData name="Mirjana Burgic" userId="b136d2315a14d335" providerId="LiveId" clId="{23625FCD-9B3B-4C6C-97B1-7FDCE4975977}" dt="2020-05-18T12:36:59.360" v="10592"/>
        <pc:sldMkLst>
          <pc:docMk/>
          <pc:sldMk cId="493542610" sldId="269"/>
        </pc:sldMkLst>
        <pc:spChg chg="del mod">
          <ac:chgData name="Mirjana Burgic" userId="b136d2315a14d335" providerId="LiveId" clId="{23625FCD-9B3B-4C6C-97B1-7FDCE4975977}" dt="2020-05-15T00:46:12.876" v="4412"/>
          <ac:spMkLst>
            <pc:docMk/>
            <pc:sldMk cId="493542610" sldId="269"/>
            <ac:spMk id="2" creationId="{CB6FDEEE-0506-4E8A-91CF-80C77B1E1692}"/>
          </ac:spMkLst>
        </pc:spChg>
        <pc:spChg chg="del mod">
          <ac:chgData name="Mirjana Burgic" userId="b136d2315a14d335" providerId="LiveId" clId="{23625FCD-9B3B-4C6C-97B1-7FDCE4975977}" dt="2020-05-15T00:45:47.208" v="4405" actId="931"/>
          <ac:spMkLst>
            <pc:docMk/>
            <pc:sldMk cId="493542610" sldId="269"/>
            <ac:spMk id="3" creationId="{2E654173-856F-409A-BFC4-AEF03A015D4D}"/>
          </ac:spMkLst>
        </pc:spChg>
        <pc:spChg chg="add del mod">
          <ac:chgData name="Mirjana Burgic" userId="b136d2315a14d335" providerId="LiveId" clId="{23625FCD-9B3B-4C6C-97B1-7FDCE4975977}" dt="2020-05-15T00:49:09.802" v="4437" actId="478"/>
          <ac:spMkLst>
            <pc:docMk/>
            <pc:sldMk cId="493542610" sldId="269"/>
            <ac:spMk id="6" creationId="{A758651D-2F5B-4A39-B49D-1D44B258695D}"/>
          </ac:spMkLst>
        </pc:spChg>
        <pc:spChg chg="add del">
          <ac:chgData name="Mirjana Burgic" userId="b136d2315a14d335" providerId="LiveId" clId="{23625FCD-9B3B-4C6C-97B1-7FDCE4975977}" dt="2020-05-15T00:46:56.304" v="4417" actId="26606"/>
          <ac:spMkLst>
            <pc:docMk/>
            <pc:sldMk cId="493542610" sldId="269"/>
            <ac:spMk id="7" creationId="{6EE0B6E2-7CE8-4D86-87FC-4B58A7D8E759}"/>
          </ac:spMkLst>
        </pc:spChg>
        <pc:spChg chg="add del">
          <ac:chgData name="Mirjana Burgic" userId="b136d2315a14d335" providerId="LiveId" clId="{23625FCD-9B3B-4C6C-97B1-7FDCE4975977}" dt="2020-05-15T00:46:12.876" v="4412"/>
          <ac:spMkLst>
            <pc:docMk/>
            <pc:sldMk cId="493542610" sldId="269"/>
            <ac:spMk id="8" creationId="{100EDD19-6802-4EC3-95CE-CFFAB042CFD6}"/>
          </ac:spMkLst>
        </pc:spChg>
        <pc:spChg chg="add">
          <ac:chgData name="Mirjana Burgic" userId="b136d2315a14d335" providerId="LiveId" clId="{23625FCD-9B3B-4C6C-97B1-7FDCE4975977}" dt="2020-05-15T00:46:56.313" v="4418" actId="26606"/>
          <ac:spMkLst>
            <pc:docMk/>
            <pc:sldMk cId="493542610" sldId="269"/>
            <ac:spMk id="9" creationId="{AF2A46FC-A8BE-4771-BE51-D9123E91856E}"/>
          </ac:spMkLst>
        </pc:spChg>
        <pc:spChg chg="add del">
          <ac:chgData name="Mirjana Burgic" userId="b136d2315a14d335" providerId="LiveId" clId="{23625FCD-9B3B-4C6C-97B1-7FDCE4975977}" dt="2020-05-15T00:46:12.876" v="4412"/>
          <ac:spMkLst>
            <pc:docMk/>
            <pc:sldMk cId="493542610" sldId="269"/>
            <ac:spMk id="10" creationId="{DB17E863-922E-4C26-BD64-E8FD41D28661}"/>
          </ac:spMkLst>
        </pc:spChg>
        <pc:spChg chg="add mod ord">
          <ac:chgData name="Mirjana Burgic" userId="b136d2315a14d335" providerId="LiveId" clId="{23625FCD-9B3B-4C6C-97B1-7FDCE4975977}" dt="2020-05-15T00:50:04.200" v="4444" actId="208"/>
          <ac:spMkLst>
            <pc:docMk/>
            <pc:sldMk cId="493542610" sldId="269"/>
            <ac:spMk id="13" creationId="{8341C146-13B2-40A9-A0D6-7A480AED8B80}"/>
          </ac:spMkLst>
        </pc:spChg>
        <pc:spChg chg="add mod">
          <ac:chgData name="Mirjana Burgic" userId="b136d2315a14d335" providerId="LiveId" clId="{23625FCD-9B3B-4C6C-97B1-7FDCE4975977}" dt="2020-05-15T00:54:06.193" v="4477" actId="14100"/>
          <ac:spMkLst>
            <pc:docMk/>
            <pc:sldMk cId="493542610" sldId="269"/>
            <ac:spMk id="15" creationId="{91EE7990-6EB1-41B3-8F15-1F518E758CFA}"/>
          </ac:spMkLst>
        </pc:spChg>
        <pc:spChg chg="add mod">
          <ac:chgData name="Mirjana Burgic" userId="b136d2315a14d335" providerId="LiveId" clId="{23625FCD-9B3B-4C6C-97B1-7FDCE4975977}" dt="2020-05-15T00:50:49.017" v="4452" actId="1076"/>
          <ac:spMkLst>
            <pc:docMk/>
            <pc:sldMk cId="493542610" sldId="269"/>
            <ac:spMk id="16" creationId="{19CCD9EC-B59C-4B39-868D-450736205306}"/>
          </ac:spMkLst>
        </pc:spChg>
        <pc:spChg chg="add mod">
          <ac:chgData name="Mirjana Burgic" userId="b136d2315a14d335" providerId="LiveId" clId="{23625FCD-9B3B-4C6C-97B1-7FDCE4975977}" dt="2020-05-15T00:56:09.898" v="4491" actId="1076"/>
          <ac:spMkLst>
            <pc:docMk/>
            <pc:sldMk cId="493542610" sldId="269"/>
            <ac:spMk id="17" creationId="{DBC3B364-6019-4282-AD02-54B9BD8A2FB1}"/>
          </ac:spMkLst>
        </pc:spChg>
        <pc:spChg chg="add mod">
          <ac:chgData name="Mirjana Burgic" userId="b136d2315a14d335" providerId="LiveId" clId="{23625FCD-9B3B-4C6C-97B1-7FDCE4975977}" dt="2020-05-15T00:52:39.480" v="4468" actId="14100"/>
          <ac:spMkLst>
            <pc:docMk/>
            <pc:sldMk cId="493542610" sldId="269"/>
            <ac:spMk id="18" creationId="{BBC32D8C-7631-4D86-A0F6-E17F0A36FAA7}"/>
          </ac:spMkLst>
        </pc:spChg>
        <pc:spChg chg="add mod">
          <ac:chgData name="Mirjana Burgic" userId="b136d2315a14d335" providerId="LiveId" clId="{23625FCD-9B3B-4C6C-97B1-7FDCE4975977}" dt="2020-05-15T00:52:16.076" v="4464" actId="1076"/>
          <ac:spMkLst>
            <pc:docMk/>
            <pc:sldMk cId="493542610" sldId="269"/>
            <ac:spMk id="19" creationId="{A24E4978-79B3-4C44-9B8F-4AFE39E5E11F}"/>
          </ac:spMkLst>
        </pc:spChg>
        <pc:spChg chg="add mod">
          <ac:chgData name="Mirjana Burgic" userId="b136d2315a14d335" providerId="LiveId" clId="{23625FCD-9B3B-4C6C-97B1-7FDCE4975977}" dt="2020-05-15T01:04:37.693" v="4532" actId="208"/>
          <ac:spMkLst>
            <pc:docMk/>
            <pc:sldMk cId="493542610" sldId="269"/>
            <ac:spMk id="20" creationId="{FE2A1592-12D9-4360-821D-CB8AB2A99C09}"/>
          </ac:spMkLst>
        </pc:spChg>
        <pc:spChg chg="add mod">
          <ac:chgData name="Mirjana Burgic" userId="b136d2315a14d335" providerId="LiveId" clId="{23625FCD-9B3B-4C6C-97B1-7FDCE4975977}" dt="2020-05-15T00:55:54.030" v="4488" actId="1076"/>
          <ac:spMkLst>
            <pc:docMk/>
            <pc:sldMk cId="493542610" sldId="269"/>
            <ac:spMk id="21" creationId="{7B43612F-CD99-4B96-9B2C-B26B2A380C48}"/>
          </ac:spMkLst>
        </pc:spChg>
        <pc:spChg chg="add mod">
          <ac:chgData name="Mirjana Burgic" userId="b136d2315a14d335" providerId="LiveId" clId="{23625FCD-9B3B-4C6C-97B1-7FDCE4975977}" dt="2020-05-15T00:53:41.519" v="4474" actId="1076"/>
          <ac:spMkLst>
            <pc:docMk/>
            <pc:sldMk cId="493542610" sldId="269"/>
            <ac:spMk id="22" creationId="{64FE91FD-209B-4A8C-B7E2-57596D08D967}"/>
          </ac:spMkLst>
        </pc:spChg>
        <pc:spChg chg="add mod">
          <ac:chgData name="Mirjana Burgic" userId="b136d2315a14d335" providerId="LiveId" clId="{23625FCD-9B3B-4C6C-97B1-7FDCE4975977}" dt="2020-05-15T01:04:45.045" v="4533" actId="208"/>
          <ac:spMkLst>
            <pc:docMk/>
            <pc:sldMk cId="493542610" sldId="269"/>
            <ac:spMk id="23" creationId="{D0AFE28A-3C8F-4010-B6BA-84A33CDEC008}"/>
          </ac:spMkLst>
        </pc:spChg>
        <pc:spChg chg="add mod">
          <ac:chgData name="Mirjana Burgic" userId="b136d2315a14d335" providerId="LiveId" clId="{23625FCD-9B3B-4C6C-97B1-7FDCE4975977}" dt="2020-05-15T00:54:48.852" v="4481" actId="1076"/>
          <ac:spMkLst>
            <pc:docMk/>
            <pc:sldMk cId="493542610" sldId="269"/>
            <ac:spMk id="24" creationId="{B112E618-7531-47EF-95E2-5AC751118EAA}"/>
          </ac:spMkLst>
        </pc:spChg>
        <pc:spChg chg="add mod">
          <ac:chgData name="Mirjana Burgic" userId="b136d2315a14d335" providerId="LiveId" clId="{23625FCD-9B3B-4C6C-97B1-7FDCE4975977}" dt="2020-05-15T00:55:06.222" v="4485" actId="14100"/>
          <ac:spMkLst>
            <pc:docMk/>
            <pc:sldMk cId="493542610" sldId="269"/>
            <ac:spMk id="25" creationId="{C5B46B96-63DE-4426-BD44-E282DBDF5F36}"/>
          </ac:spMkLst>
        </pc:spChg>
        <pc:spChg chg="add mod">
          <ac:chgData name="Mirjana Burgic" userId="b136d2315a14d335" providerId="LiveId" clId="{23625FCD-9B3B-4C6C-97B1-7FDCE4975977}" dt="2020-05-15T00:56:42.303" v="4497" actId="1076"/>
          <ac:spMkLst>
            <pc:docMk/>
            <pc:sldMk cId="493542610" sldId="269"/>
            <ac:spMk id="26" creationId="{A00225E9-8834-4AB0-8A6C-7782875180AE}"/>
          </ac:spMkLst>
        </pc:spChg>
        <pc:spChg chg="add mod">
          <ac:chgData name="Mirjana Burgic" userId="b136d2315a14d335" providerId="LiveId" clId="{23625FCD-9B3B-4C6C-97B1-7FDCE4975977}" dt="2020-05-15T00:58:54.885" v="4511" actId="1076"/>
          <ac:spMkLst>
            <pc:docMk/>
            <pc:sldMk cId="493542610" sldId="269"/>
            <ac:spMk id="27" creationId="{9D139CD9-A3A0-44DC-9DF7-43F0B920EF7E}"/>
          </ac:spMkLst>
        </pc:spChg>
        <pc:spChg chg="add mod">
          <ac:chgData name="Mirjana Burgic" userId="b136d2315a14d335" providerId="LiveId" clId="{23625FCD-9B3B-4C6C-97B1-7FDCE4975977}" dt="2020-05-15T00:59:27.026" v="4515" actId="14100"/>
          <ac:spMkLst>
            <pc:docMk/>
            <pc:sldMk cId="493542610" sldId="269"/>
            <ac:spMk id="28" creationId="{512A85A0-0D4E-4771-AA81-37C472087EF0}"/>
          </ac:spMkLst>
        </pc:spChg>
        <pc:spChg chg="add mod">
          <ac:chgData name="Mirjana Burgic" userId="b136d2315a14d335" providerId="LiveId" clId="{23625FCD-9B3B-4C6C-97B1-7FDCE4975977}" dt="2020-05-15T01:00:59.429" v="4525" actId="1076"/>
          <ac:spMkLst>
            <pc:docMk/>
            <pc:sldMk cId="493542610" sldId="269"/>
            <ac:spMk id="29" creationId="{C7CA9BDB-6D79-44A5-A532-010358BF7372}"/>
          </ac:spMkLst>
        </pc:spChg>
        <pc:spChg chg="add mod">
          <ac:chgData name="Mirjana Burgic" userId="b136d2315a14d335" providerId="LiveId" clId="{23625FCD-9B3B-4C6C-97B1-7FDCE4975977}" dt="2020-05-15T01:01:17.699" v="4530" actId="14100"/>
          <ac:spMkLst>
            <pc:docMk/>
            <pc:sldMk cId="493542610" sldId="269"/>
            <ac:spMk id="30" creationId="{108B8888-8DE2-45CD-9E8F-2FD46CFDDA48}"/>
          </ac:spMkLst>
        </pc:spChg>
        <pc:spChg chg="add mod">
          <ac:chgData name="Mirjana Burgic" userId="b136d2315a14d335" providerId="LiveId" clId="{23625FCD-9B3B-4C6C-97B1-7FDCE4975977}" dt="2020-05-15T01:05:02.253" v="4536" actId="208"/>
          <ac:spMkLst>
            <pc:docMk/>
            <pc:sldMk cId="493542610" sldId="269"/>
            <ac:spMk id="31" creationId="{093B325C-1E52-4989-BFEA-E3E70EA3C0F5}"/>
          </ac:spMkLst>
        </pc:spChg>
        <pc:spChg chg="add mod">
          <ac:chgData name="Mirjana Burgic" userId="b136d2315a14d335" providerId="LiveId" clId="{23625FCD-9B3B-4C6C-97B1-7FDCE4975977}" dt="2020-05-15T01:07:38.494" v="4540" actId="208"/>
          <ac:spMkLst>
            <pc:docMk/>
            <pc:sldMk cId="493542610" sldId="269"/>
            <ac:spMk id="32" creationId="{E85506C9-6286-47CD-9E4A-1E27DB53B389}"/>
          </ac:spMkLst>
        </pc:spChg>
        <pc:spChg chg="add mod">
          <ac:chgData name="Mirjana Burgic" userId="b136d2315a14d335" providerId="LiveId" clId="{23625FCD-9B3B-4C6C-97B1-7FDCE4975977}" dt="2020-05-15T01:07:57.988" v="4543" actId="208"/>
          <ac:spMkLst>
            <pc:docMk/>
            <pc:sldMk cId="493542610" sldId="269"/>
            <ac:spMk id="33" creationId="{C713D913-52D0-4EC6-AB8A-8E61F7BA32E1}"/>
          </ac:spMkLst>
        </pc:spChg>
        <pc:picChg chg="add del mod modCrop">
          <ac:chgData name="Mirjana Burgic" userId="b136d2315a14d335" providerId="LiveId" clId="{23625FCD-9B3B-4C6C-97B1-7FDCE4975977}" dt="2020-05-18T09:24:37.831" v="9821" actId="478"/>
          <ac:picMkLst>
            <pc:docMk/>
            <pc:sldMk cId="493542610" sldId="269"/>
            <ac:picMk id="3" creationId="{95D4B4DC-E30E-46AA-90EF-A50502CD24F6}"/>
          </ac:picMkLst>
        </pc:picChg>
        <pc:picChg chg="add del mod">
          <ac:chgData name="Mirjana Burgic" userId="b136d2315a14d335" providerId="LiveId" clId="{23625FCD-9B3B-4C6C-97B1-7FDCE4975977}" dt="2020-05-15T00:48:59.028" v="4433" actId="478"/>
          <ac:picMkLst>
            <pc:docMk/>
            <pc:sldMk cId="493542610" sldId="269"/>
            <ac:picMk id="5" creationId="{421DABF2-0AC9-45FE-A0BF-1E48A6865A7F}"/>
          </ac:picMkLst>
        </pc:picChg>
        <pc:picChg chg="add mod">
          <ac:chgData name="Mirjana Burgic" userId="b136d2315a14d335" providerId="LiveId" clId="{23625FCD-9B3B-4C6C-97B1-7FDCE4975977}" dt="2020-05-15T00:56:35.963" v="4496" actId="1076"/>
          <ac:picMkLst>
            <pc:docMk/>
            <pc:sldMk cId="493542610" sldId="269"/>
            <ac:picMk id="12" creationId="{8D222591-9EBF-4BBA-8E4F-84430C7C5150}"/>
          </ac:picMkLst>
        </pc:picChg>
        <pc:picChg chg="add del mod">
          <ac:chgData name="Mirjana Burgic" userId="b136d2315a14d335" providerId="LiveId" clId="{23625FCD-9B3B-4C6C-97B1-7FDCE4975977}" dt="2020-05-15T00:50:17.759" v="4446"/>
          <ac:picMkLst>
            <pc:docMk/>
            <pc:sldMk cId="493542610" sldId="269"/>
            <ac:picMk id="14" creationId="{4B70B0B7-9CFA-413F-91B5-D76E4247371E}"/>
          </ac:picMkLst>
        </pc:picChg>
      </pc:sldChg>
      <pc:sldChg chg="addSp delSp modSp new mod ord">
        <pc:chgData name="Mirjana Burgic" userId="b136d2315a14d335" providerId="LiveId" clId="{23625FCD-9B3B-4C6C-97B1-7FDCE4975977}" dt="2020-05-15T15:02:08.411" v="9438" actId="931"/>
        <pc:sldMkLst>
          <pc:docMk/>
          <pc:sldMk cId="3666401016" sldId="270"/>
        </pc:sldMkLst>
        <pc:spChg chg="add mod">
          <ac:chgData name="Mirjana Burgic" userId="b136d2315a14d335" providerId="LiveId" clId="{23625FCD-9B3B-4C6C-97B1-7FDCE4975977}" dt="2020-05-15T07:27:42.381" v="4923" actId="1076"/>
          <ac:spMkLst>
            <pc:docMk/>
            <pc:sldMk cId="3666401016" sldId="270"/>
            <ac:spMk id="9" creationId="{2442D248-096B-426F-BF72-EA518605C691}"/>
          </ac:spMkLst>
        </pc:spChg>
        <pc:spChg chg="add mod">
          <ac:chgData name="Mirjana Burgic" userId="b136d2315a14d335" providerId="LiveId" clId="{23625FCD-9B3B-4C6C-97B1-7FDCE4975977}" dt="2020-05-15T10:57:30.805" v="7276" actId="255"/>
          <ac:spMkLst>
            <pc:docMk/>
            <pc:sldMk cId="3666401016" sldId="270"/>
            <ac:spMk id="14" creationId="{60DD576B-EB54-4CDC-BB3B-7F8B98EFAD66}"/>
          </ac:spMkLst>
        </pc:spChg>
        <pc:spChg chg="add del mod">
          <ac:chgData name="Mirjana Burgic" userId="b136d2315a14d335" providerId="LiveId" clId="{23625FCD-9B3B-4C6C-97B1-7FDCE4975977}" dt="2020-05-15T10:59:29.012" v="7284" actId="767"/>
          <ac:spMkLst>
            <pc:docMk/>
            <pc:sldMk cId="3666401016" sldId="270"/>
            <ac:spMk id="17" creationId="{564F4B84-B10F-4F9D-B53E-AAE92E46C74E}"/>
          </ac:spMkLst>
        </pc:spChg>
        <pc:spChg chg="add mod">
          <ac:chgData name="Mirjana Burgic" userId="b136d2315a14d335" providerId="LiveId" clId="{23625FCD-9B3B-4C6C-97B1-7FDCE4975977}" dt="2020-05-15T10:59:47.727" v="7287" actId="1076"/>
          <ac:spMkLst>
            <pc:docMk/>
            <pc:sldMk cId="3666401016" sldId="270"/>
            <ac:spMk id="18" creationId="{458E177D-10E9-4FCF-A509-EEC0F3F7930C}"/>
          </ac:spMkLst>
        </pc:spChg>
        <pc:spChg chg="add del">
          <ac:chgData name="Mirjana Burgic" userId="b136d2315a14d335" providerId="LiveId" clId="{23625FCD-9B3B-4C6C-97B1-7FDCE4975977}" dt="2020-05-15T01:18:34.664" v="4584" actId="11529"/>
          <ac:spMkLst>
            <pc:docMk/>
            <pc:sldMk cId="3666401016" sldId="270"/>
            <ac:spMk id="20" creationId="{82314E45-E855-4A9D-93E6-15540E8C58EA}"/>
          </ac:spMkLst>
        </pc:spChg>
        <pc:picChg chg="add del mod">
          <ac:chgData name="Mirjana Burgic" userId="b136d2315a14d335" providerId="LiveId" clId="{23625FCD-9B3B-4C6C-97B1-7FDCE4975977}" dt="2020-05-15T01:10:37.439" v="4549" actId="931"/>
          <ac:picMkLst>
            <pc:docMk/>
            <pc:sldMk cId="3666401016" sldId="270"/>
            <ac:picMk id="3" creationId="{1A488441-5B23-483C-A85E-89AE024E0CB8}"/>
          </ac:picMkLst>
        </pc:picChg>
        <pc:picChg chg="add del mod">
          <ac:chgData name="Mirjana Burgic" userId="b136d2315a14d335" providerId="LiveId" clId="{23625FCD-9B3B-4C6C-97B1-7FDCE4975977}" dt="2020-05-15T15:02:08.411" v="9438" actId="931"/>
          <ac:picMkLst>
            <pc:docMk/>
            <pc:sldMk cId="3666401016" sldId="270"/>
            <ac:picMk id="3" creationId="{E823325C-C51B-4718-8A0B-EE79F0F61C73}"/>
          </ac:picMkLst>
        </pc:picChg>
        <pc:picChg chg="add del mod">
          <ac:chgData name="Mirjana Burgic" userId="b136d2315a14d335" providerId="LiveId" clId="{23625FCD-9B3B-4C6C-97B1-7FDCE4975977}" dt="2020-05-15T07:47:08.096" v="5047" actId="478"/>
          <ac:picMkLst>
            <pc:docMk/>
            <pc:sldMk cId="3666401016" sldId="270"/>
            <ac:picMk id="4" creationId="{35DF09A8-F4F7-473B-BF27-B19BCBA82592}"/>
          </ac:picMkLst>
        </pc:picChg>
        <pc:picChg chg="add del mod ord">
          <ac:chgData name="Mirjana Burgic" userId="b136d2315a14d335" providerId="LiveId" clId="{23625FCD-9B3B-4C6C-97B1-7FDCE4975977}" dt="2020-05-15T10:47:01.447" v="7033" actId="478"/>
          <ac:picMkLst>
            <pc:docMk/>
            <pc:sldMk cId="3666401016" sldId="270"/>
            <ac:picMk id="5" creationId="{5099FD27-7AB3-456C-A7B2-18C1F02A6D3C}"/>
          </ac:picMkLst>
        </pc:picChg>
        <pc:picChg chg="add del mod">
          <ac:chgData name="Mirjana Burgic" userId="b136d2315a14d335" providerId="LiveId" clId="{23625FCD-9B3B-4C6C-97B1-7FDCE4975977}" dt="2020-05-15T07:17:05.394" v="4607" actId="478"/>
          <ac:picMkLst>
            <pc:docMk/>
            <pc:sldMk cId="3666401016" sldId="270"/>
            <ac:picMk id="7" creationId="{D22B4B06-3662-4D42-825C-B4F5D4A163AE}"/>
          </ac:picMkLst>
        </pc:picChg>
        <pc:picChg chg="add mod">
          <ac:chgData name="Mirjana Burgic" userId="b136d2315a14d335" providerId="LiveId" clId="{23625FCD-9B3B-4C6C-97B1-7FDCE4975977}" dt="2020-05-15T07:18:50.025" v="4620" actId="1076"/>
          <ac:picMkLst>
            <pc:docMk/>
            <pc:sldMk cId="3666401016" sldId="270"/>
            <ac:picMk id="8" creationId="{0AB0551A-A739-4F03-8C76-5C9806A321CF}"/>
          </ac:picMkLst>
        </pc:picChg>
        <pc:picChg chg="add del mod">
          <ac:chgData name="Mirjana Burgic" userId="b136d2315a14d335" providerId="LiveId" clId="{23625FCD-9B3B-4C6C-97B1-7FDCE4975977}" dt="2020-05-15T10:47:03.954" v="7034" actId="478"/>
          <ac:picMkLst>
            <pc:docMk/>
            <pc:sldMk cId="3666401016" sldId="270"/>
            <ac:picMk id="11" creationId="{D52F2F67-51B5-4A09-A66D-FFA0C9FA6B96}"/>
          </ac:picMkLst>
        </pc:picChg>
        <pc:picChg chg="add mod ord">
          <ac:chgData name="Mirjana Burgic" userId="b136d2315a14d335" providerId="LiveId" clId="{23625FCD-9B3B-4C6C-97B1-7FDCE4975977}" dt="2020-05-15T11:00:02.147" v="7288" actId="166"/>
          <ac:picMkLst>
            <pc:docMk/>
            <pc:sldMk cId="3666401016" sldId="270"/>
            <ac:picMk id="13" creationId="{28DF636D-32D8-414D-92B9-EF41318B4F5B}"/>
          </ac:picMkLst>
        </pc:picChg>
        <pc:picChg chg="add mod">
          <ac:chgData name="Mirjana Burgic" userId="b136d2315a14d335" providerId="LiveId" clId="{23625FCD-9B3B-4C6C-97B1-7FDCE4975977}" dt="2020-05-15T10:59:03.452" v="7282" actId="14100"/>
          <ac:picMkLst>
            <pc:docMk/>
            <pc:sldMk cId="3666401016" sldId="270"/>
            <ac:picMk id="16" creationId="{422508DE-E4E3-4790-8BDD-6416C7FB978C}"/>
          </ac:picMkLst>
        </pc:picChg>
        <pc:picChg chg="add mod">
          <ac:chgData name="Mirjana Burgic" userId="b136d2315a14d335" providerId="LiveId" clId="{23625FCD-9B3B-4C6C-97B1-7FDCE4975977}" dt="2020-05-15T01:17:49.487" v="4569" actId="571"/>
          <ac:picMkLst>
            <pc:docMk/>
            <pc:sldMk cId="3666401016" sldId="270"/>
            <ac:picMk id="18" creationId="{8D01DEBD-5763-4602-ACA8-D421C53B5A0F}"/>
          </ac:picMkLst>
        </pc:picChg>
        <pc:cxnChg chg="add del mod">
          <ac:chgData name="Mirjana Burgic" userId="b136d2315a14d335" providerId="LiveId" clId="{23625FCD-9B3B-4C6C-97B1-7FDCE4975977}" dt="2020-05-15T01:17:57.450" v="4579" actId="11529"/>
          <ac:cxnSpMkLst>
            <pc:docMk/>
            <pc:sldMk cId="3666401016" sldId="270"/>
            <ac:cxnSpMk id="9" creationId="{EAE76519-4157-406E-ACAA-3198C7DDCCD6}"/>
          </ac:cxnSpMkLst>
        </pc:cxnChg>
        <pc:cxnChg chg="add mod">
          <ac:chgData name="Mirjana Burgic" userId="b136d2315a14d335" providerId="LiveId" clId="{23625FCD-9B3B-4C6C-97B1-7FDCE4975977}" dt="2020-05-15T01:17:56.503" v="4577" actId="571"/>
          <ac:cxnSpMkLst>
            <pc:docMk/>
            <pc:sldMk cId="3666401016" sldId="270"/>
            <ac:cxnSpMk id="11" creationId="{985BCAFE-0DDA-4CDF-8769-3105F12FB17B}"/>
          </ac:cxnSpMkLst>
        </pc:cxnChg>
        <pc:cxnChg chg="add mod">
          <ac:chgData name="Mirjana Burgic" userId="b136d2315a14d335" providerId="LiveId" clId="{23625FCD-9B3B-4C6C-97B1-7FDCE4975977}" dt="2020-05-15T01:17:52.037" v="4571" actId="571"/>
          <ac:cxnSpMkLst>
            <pc:docMk/>
            <pc:sldMk cId="3666401016" sldId="270"/>
            <ac:cxnSpMk id="16" creationId="{7C49D85F-EF40-4A39-95D3-CB56173E9D2C}"/>
          </ac:cxnSpMkLst>
        </pc:cxnChg>
        <pc:cxnChg chg="add mod">
          <ac:chgData name="Mirjana Burgic" userId="b136d2315a14d335" providerId="LiveId" clId="{23625FCD-9B3B-4C6C-97B1-7FDCE4975977}" dt="2020-05-15T01:17:49.487" v="4569" actId="571"/>
          <ac:cxnSpMkLst>
            <pc:docMk/>
            <pc:sldMk cId="3666401016" sldId="270"/>
            <ac:cxnSpMk id="19" creationId="{5290BF14-8532-4E77-A0C0-42AADB5AFBAF}"/>
          </ac:cxnSpMkLst>
        </pc:cxnChg>
        <pc:cxnChg chg="add del mod">
          <ac:chgData name="Mirjana Burgic" userId="b136d2315a14d335" providerId="LiveId" clId="{23625FCD-9B3B-4C6C-97B1-7FDCE4975977}" dt="2020-05-15T07:17:09.002" v="4608" actId="478"/>
          <ac:cxnSpMkLst>
            <pc:docMk/>
            <pc:sldMk cId="3666401016" sldId="270"/>
            <ac:cxnSpMk id="22" creationId="{962AEB19-CA95-4814-886B-554080A3E1DF}"/>
          </ac:cxnSpMkLst>
        </pc:cxnChg>
        <pc:cxnChg chg="add del mod">
          <ac:chgData name="Mirjana Burgic" userId="b136d2315a14d335" providerId="LiveId" clId="{23625FCD-9B3B-4C6C-97B1-7FDCE4975977}" dt="2020-05-15T07:17:11.703" v="4609" actId="478"/>
          <ac:cxnSpMkLst>
            <pc:docMk/>
            <pc:sldMk cId="3666401016" sldId="270"/>
            <ac:cxnSpMk id="25" creationId="{DACF699B-297E-4C56-8C6E-9DC8DFAD983E}"/>
          </ac:cxnSpMkLst>
        </pc:cxnChg>
        <pc:cxnChg chg="add del mod">
          <ac:chgData name="Mirjana Burgic" userId="b136d2315a14d335" providerId="LiveId" clId="{23625FCD-9B3B-4C6C-97B1-7FDCE4975977}" dt="2020-05-15T07:17:14.266" v="4610" actId="478"/>
          <ac:cxnSpMkLst>
            <pc:docMk/>
            <pc:sldMk cId="3666401016" sldId="270"/>
            <ac:cxnSpMk id="29" creationId="{A7EC3A7B-8AE4-40E9-B1B9-03A9F929FD98}"/>
          </ac:cxnSpMkLst>
        </pc:cxnChg>
        <pc:cxnChg chg="add del mod">
          <ac:chgData name="Mirjana Burgic" userId="b136d2315a14d335" providerId="LiveId" clId="{23625FCD-9B3B-4C6C-97B1-7FDCE4975977}" dt="2020-05-15T07:17:16.572" v="4611" actId="478"/>
          <ac:cxnSpMkLst>
            <pc:docMk/>
            <pc:sldMk cId="3666401016" sldId="270"/>
            <ac:cxnSpMk id="33" creationId="{5B04BF47-CEFF-4EE9-A868-CC1585CB2788}"/>
          </ac:cxnSpMkLst>
        </pc:cxnChg>
      </pc:sldChg>
      <pc:sldChg chg="addSp delSp modSp new del mod ord setBg">
        <pc:chgData name="Mirjana Burgic" userId="b136d2315a14d335" providerId="LiveId" clId="{23625FCD-9B3B-4C6C-97B1-7FDCE4975977}" dt="2020-05-15T13:24:34.521" v="9007" actId="47"/>
        <pc:sldMkLst>
          <pc:docMk/>
          <pc:sldMk cId="1016888656" sldId="271"/>
        </pc:sldMkLst>
        <pc:spChg chg="add mo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4" creationId="{F5B28596-2A5E-4170-BA0E-3B3522E84786}"/>
          </ac:spMkLst>
        </pc:spChg>
        <pc:spChg chg="add del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5" creationId="{EA518CE4-E4D4-4D8A-980F-6D692AC96949}"/>
          </ac:spMkLst>
        </pc:spChg>
        <pc:spChg chg="add del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6" creationId="{F82BF3E2-EB0E-40D6-8835-2367A5316CA4}"/>
          </ac:spMkLst>
        </pc:spChg>
        <pc:spChg chg="add del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7" creationId="{481E86DD-89E6-42B2-8675-84B7C56BFF7D}"/>
          </ac:spMkLst>
        </pc:spChg>
        <pc:spChg chg="add del">
          <ac:chgData name="Mirjana Burgic" userId="b136d2315a14d335" providerId="LiveId" clId="{23625FCD-9B3B-4C6C-97B1-7FDCE4975977}" dt="2020-05-15T07:29:35.161" v="4938" actId="26606"/>
          <ac:spMkLst>
            <pc:docMk/>
            <pc:sldMk cId="1016888656" sldId="271"/>
            <ac:spMk id="18" creationId="{EA518CE4-E4D4-4D8A-980F-6D692AC96949}"/>
          </ac:spMkLst>
        </pc:spChg>
        <pc:spChg chg="add del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9" creationId="{5EFE9E4D-D93B-4B04-A3B5-234F5DBB9EAE}"/>
          </ac:spMkLst>
        </pc:spChg>
        <pc:spChg chg="add del">
          <ac:chgData name="Mirjana Burgic" userId="b136d2315a14d335" providerId="LiveId" clId="{23625FCD-9B3B-4C6C-97B1-7FDCE4975977}" dt="2020-05-15T07:29:35.161" v="4938" actId="26606"/>
          <ac:spMkLst>
            <pc:docMk/>
            <pc:sldMk cId="1016888656" sldId="271"/>
            <ac:spMk id="20" creationId="{F82BF3E2-EB0E-40D6-8835-2367A5316CA4}"/>
          </ac:spMkLst>
        </pc:spChg>
        <pc:spChg chg="add mo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21" creationId="{1D0AE760-9D18-4526-AFAC-C0620BB1AF0F}"/>
          </ac:spMkLst>
        </pc:spChg>
        <pc:spChg chg="add del">
          <ac:chgData name="Mirjana Burgic" userId="b136d2315a14d335" providerId="LiveId" clId="{23625FCD-9B3B-4C6C-97B1-7FDCE4975977}" dt="2020-05-15T07:29:35.161" v="4938" actId="26606"/>
          <ac:spMkLst>
            <pc:docMk/>
            <pc:sldMk cId="1016888656" sldId="271"/>
            <ac:spMk id="22" creationId="{481E86DD-89E6-42B2-8675-84B7C56BFF7D}"/>
          </ac:spMkLst>
        </pc:spChg>
        <pc:spChg chg="add mo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23" creationId="{1C70EBC9-CB84-49E7-A564-BE44E14DBC74}"/>
          </ac:spMkLst>
        </pc:spChg>
        <pc:spChg chg="add del">
          <ac:chgData name="Mirjana Burgic" userId="b136d2315a14d335" providerId="LiveId" clId="{23625FCD-9B3B-4C6C-97B1-7FDCE4975977}" dt="2020-05-15T07:29:35.161" v="4938" actId="26606"/>
          <ac:spMkLst>
            <pc:docMk/>
            <pc:sldMk cId="1016888656" sldId="271"/>
            <ac:spMk id="24" creationId="{5EFE9E4D-D93B-4B04-A3B5-234F5DBB9EAE}"/>
          </ac:spMkLst>
        </pc:spChg>
        <pc:spChg chg="add mo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25" creationId="{2D50DCAA-1C49-406D-AD52-6B8CC3451226}"/>
          </ac:spMkLst>
        </pc:spChg>
        <pc:spChg chg="ad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30" creationId="{EA518CE4-E4D4-4D8A-980F-6D692AC96949}"/>
          </ac:spMkLst>
        </pc:spChg>
        <pc:spChg chg="ad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31" creationId="{F82BF3E2-EB0E-40D6-8835-2367A5316CA4}"/>
          </ac:spMkLst>
        </pc:spChg>
        <pc:spChg chg="add del">
          <ac:chgData name="Mirjana Burgic" userId="b136d2315a14d335" providerId="LiveId" clId="{23625FCD-9B3B-4C6C-97B1-7FDCE4975977}" dt="2020-05-15T07:45:45.757" v="5027" actId="26606"/>
          <ac:spMkLst>
            <pc:docMk/>
            <pc:sldMk cId="1016888656" sldId="271"/>
            <ac:spMk id="32" creationId="{EA518CE4-E4D4-4D8A-980F-6D692AC96949}"/>
          </ac:spMkLst>
        </pc:spChg>
        <pc:spChg chg="ad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33" creationId="{481E86DD-89E6-42B2-8675-84B7C56BFF7D}"/>
          </ac:spMkLst>
        </pc:spChg>
        <pc:spChg chg="add del">
          <ac:chgData name="Mirjana Burgic" userId="b136d2315a14d335" providerId="LiveId" clId="{23625FCD-9B3B-4C6C-97B1-7FDCE4975977}" dt="2020-05-15T07:45:45.757" v="5027" actId="26606"/>
          <ac:spMkLst>
            <pc:docMk/>
            <pc:sldMk cId="1016888656" sldId="271"/>
            <ac:spMk id="34" creationId="{F82BF3E2-EB0E-40D6-8835-2367A5316CA4}"/>
          </ac:spMkLst>
        </pc:spChg>
        <pc:spChg chg="ad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35" creationId="{5EFE9E4D-D93B-4B04-A3B5-234F5DBB9EAE}"/>
          </ac:spMkLst>
        </pc:spChg>
        <pc:spChg chg="add del">
          <ac:chgData name="Mirjana Burgic" userId="b136d2315a14d335" providerId="LiveId" clId="{23625FCD-9B3B-4C6C-97B1-7FDCE4975977}" dt="2020-05-15T07:45:45.757" v="5027" actId="26606"/>
          <ac:spMkLst>
            <pc:docMk/>
            <pc:sldMk cId="1016888656" sldId="271"/>
            <ac:spMk id="36" creationId="{481E86DD-89E6-42B2-8675-84B7C56BFF7D}"/>
          </ac:spMkLst>
        </pc:spChg>
        <pc:spChg chg="add mod">
          <ac:chgData name="Mirjana Burgic" userId="b136d2315a14d335" providerId="LiveId" clId="{23625FCD-9B3B-4C6C-97B1-7FDCE4975977}" dt="2020-05-15T07:46:40.691" v="5044" actId="207"/>
          <ac:spMkLst>
            <pc:docMk/>
            <pc:sldMk cId="1016888656" sldId="271"/>
            <ac:spMk id="37" creationId="{9E1D6C76-02B7-4448-A047-4E82570828DA}"/>
          </ac:spMkLst>
        </pc:spChg>
        <pc:spChg chg="add del">
          <ac:chgData name="Mirjana Burgic" userId="b136d2315a14d335" providerId="LiveId" clId="{23625FCD-9B3B-4C6C-97B1-7FDCE4975977}" dt="2020-05-15T07:45:45.757" v="5027" actId="26606"/>
          <ac:spMkLst>
            <pc:docMk/>
            <pc:sldMk cId="1016888656" sldId="271"/>
            <ac:spMk id="38" creationId="{5EFE9E4D-D93B-4B04-A3B5-234F5DBB9EAE}"/>
          </ac:spMkLst>
        </pc:spChg>
        <pc:spChg chg="add del">
          <ac:chgData name="Mirjana Burgic" userId="b136d2315a14d335" providerId="LiveId" clId="{23625FCD-9B3B-4C6C-97B1-7FDCE4975977}" dt="2020-05-15T07:45:40.976" v="5022" actId="26606"/>
          <ac:spMkLst>
            <pc:docMk/>
            <pc:sldMk cId="1016888656" sldId="271"/>
            <ac:spMk id="43" creationId="{EA518CE4-E4D4-4D8A-980F-6D692AC96949}"/>
          </ac:spMkLst>
        </pc:spChg>
        <pc:spChg chg="add del">
          <ac:chgData name="Mirjana Burgic" userId="b136d2315a14d335" providerId="LiveId" clId="{23625FCD-9B3B-4C6C-97B1-7FDCE4975977}" dt="2020-05-15T07:45:40.976" v="5022" actId="26606"/>
          <ac:spMkLst>
            <pc:docMk/>
            <pc:sldMk cId="1016888656" sldId="271"/>
            <ac:spMk id="45" creationId="{F82BF3E2-EB0E-40D6-8835-2367A5316CA4}"/>
          </ac:spMkLst>
        </pc:spChg>
        <pc:spChg chg="add del">
          <ac:chgData name="Mirjana Burgic" userId="b136d2315a14d335" providerId="LiveId" clId="{23625FCD-9B3B-4C6C-97B1-7FDCE4975977}" dt="2020-05-15T07:45:40.976" v="5022" actId="26606"/>
          <ac:spMkLst>
            <pc:docMk/>
            <pc:sldMk cId="1016888656" sldId="271"/>
            <ac:spMk id="47" creationId="{481E86DD-89E6-42B2-8675-84B7C56BFF7D}"/>
          </ac:spMkLst>
        </pc:spChg>
        <pc:spChg chg="add del">
          <ac:chgData name="Mirjana Burgic" userId="b136d2315a14d335" providerId="LiveId" clId="{23625FCD-9B3B-4C6C-97B1-7FDCE4975977}" dt="2020-05-15T07:45:40.976" v="5022" actId="26606"/>
          <ac:spMkLst>
            <pc:docMk/>
            <pc:sldMk cId="1016888656" sldId="271"/>
            <ac:spMk id="49" creationId="{5EFE9E4D-D93B-4B04-A3B5-234F5DBB9EAE}"/>
          </ac:spMkLst>
        </pc:spChg>
        <pc:picChg chg="add del mod ord">
          <ac:chgData name="Mirjana Burgic" userId="b136d2315a14d335" providerId="LiveId" clId="{23625FCD-9B3B-4C6C-97B1-7FDCE4975977}" dt="2020-05-15T07:34:51.103" v="4983" actId="478"/>
          <ac:picMkLst>
            <pc:docMk/>
            <pc:sldMk cId="1016888656" sldId="271"/>
            <ac:picMk id="3" creationId="{959B74B3-17CA-4BD2-B9F7-48032689F1D7}"/>
          </ac:picMkLst>
        </pc:picChg>
        <pc:picChg chg="add mod ord">
          <ac:chgData name="Mirjana Burgic" userId="b136d2315a14d335" providerId="LiveId" clId="{23625FCD-9B3B-4C6C-97B1-7FDCE4975977}" dt="2020-05-15T07:45:57.853" v="5028" actId="26606"/>
          <ac:picMkLst>
            <pc:docMk/>
            <pc:sldMk cId="1016888656" sldId="271"/>
            <ac:picMk id="5" creationId="{DDC2963C-E328-4EFB-B8EA-8CFC251CD930}"/>
          </ac:picMkLst>
        </pc:picChg>
        <pc:picChg chg="add mod ord">
          <ac:chgData name="Mirjana Burgic" userId="b136d2315a14d335" providerId="LiveId" clId="{23625FCD-9B3B-4C6C-97B1-7FDCE4975977}" dt="2020-05-15T07:29:54.236" v="4943" actId="26606"/>
          <ac:picMkLst>
            <pc:docMk/>
            <pc:sldMk cId="1016888656" sldId="271"/>
            <ac:picMk id="7" creationId="{2AE0BBDE-89C4-49FC-8AC1-313137204BE7}"/>
          </ac:picMkLst>
        </pc:picChg>
        <pc:picChg chg="add mod">
          <ac:chgData name="Mirjana Burgic" userId="b136d2315a14d335" providerId="LiveId" clId="{23625FCD-9B3B-4C6C-97B1-7FDCE4975977}" dt="2020-05-15T07:45:40.976" v="5022" actId="26606"/>
          <ac:picMkLst>
            <pc:docMk/>
            <pc:sldMk cId="1016888656" sldId="271"/>
            <ac:picMk id="9" creationId="{7F48D1AC-5C3E-4DE2-A432-7EA6355A6EB5}"/>
          </ac:picMkLst>
        </pc:picChg>
        <pc:picChg chg="add mod ord">
          <ac:chgData name="Mirjana Burgic" userId="b136d2315a14d335" providerId="LiveId" clId="{23625FCD-9B3B-4C6C-97B1-7FDCE4975977}" dt="2020-05-15T07:29:54.236" v="4943" actId="26606"/>
          <ac:picMkLst>
            <pc:docMk/>
            <pc:sldMk cId="1016888656" sldId="271"/>
            <ac:picMk id="11" creationId="{D9879EDD-7540-4377-ACFE-A04F73B9AAEA}"/>
          </ac:picMkLst>
        </pc:picChg>
        <pc:picChg chg="add mod ord">
          <ac:chgData name="Mirjana Burgic" userId="b136d2315a14d335" providerId="LiveId" clId="{23625FCD-9B3B-4C6C-97B1-7FDCE4975977}" dt="2020-05-15T07:45:57.853" v="5028" actId="26606"/>
          <ac:picMkLst>
            <pc:docMk/>
            <pc:sldMk cId="1016888656" sldId="271"/>
            <ac:picMk id="13" creationId="{9F5DC3EF-D633-4AC2-9D43-C0CB96374C71}"/>
          </ac:picMkLst>
        </pc:picChg>
        <pc:picChg chg="add del mod ord">
          <ac:chgData name="Mirjana Burgic" userId="b136d2315a14d335" providerId="LiveId" clId="{23625FCD-9B3B-4C6C-97B1-7FDCE4975977}" dt="2020-05-15T07:45:57.853" v="5028" actId="26606"/>
          <ac:picMkLst>
            <pc:docMk/>
            <pc:sldMk cId="1016888656" sldId="271"/>
            <ac:picMk id="27" creationId="{05356C7F-A72C-45A3-AB82-8D0EBEA1AE03}"/>
          </ac:picMkLst>
        </pc:picChg>
        <pc:picChg chg="add del mod ord">
          <ac:chgData name="Mirjana Burgic" userId="b136d2315a14d335" providerId="LiveId" clId="{23625FCD-9B3B-4C6C-97B1-7FDCE4975977}" dt="2020-05-15T07:45:45.742" v="5026" actId="931"/>
          <ac:picMkLst>
            <pc:docMk/>
            <pc:sldMk cId="1016888656" sldId="271"/>
            <ac:picMk id="29" creationId="{FC39A77A-8E50-4A05-9708-DC64BF613695}"/>
          </ac:picMkLst>
        </pc:picChg>
      </pc:sldChg>
      <pc:sldChg chg="addSp delSp modSp new mod ord">
        <pc:chgData name="Mirjana Burgic" userId="b136d2315a14d335" providerId="LiveId" clId="{23625FCD-9B3B-4C6C-97B1-7FDCE4975977}" dt="2020-05-18T10:29:58.469" v="10279" actId="1036"/>
        <pc:sldMkLst>
          <pc:docMk/>
          <pc:sldMk cId="867426722" sldId="272"/>
        </pc:sldMkLst>
        <pc:spChg chg="add mod">
          <ac:chgData name="Mirjana Burgic" userId="b136d2315a14d335" providerId="LiveId" clId="{23625FCD-9B3B-4C6C-97B1-7FDCE4975977}" dt="2020-05-18T10:29:58.469" v="10279" actId="1036"/>
          <ac:spMkLst>
            <pc:docMk/>
            <pc:sldMk cId="867426722" sldId="272"/>
            <ac:spMk id="2" creationId="{D9E931E4-4EEB-4C9C-8E27-0C4485677A3E}"/>
          </ac:spMkLst>
        </pc:spChg>
        <pc:picChg chg="add del mod">
          <ac:chgData name="Mirjana Burgic" userId="b136d2315a14d335" providerId="LiveId" clId="{23625FCD-9B3B-4C6C-97B1-7FDCE4975977}" dt="2020-05-15T08:39:17.022" v="5621" actId="478"/>
          <ac:picMkLst>
            <pc:docMk/>
            <pc:sldMk cId="867426722" sldId="272"/>
            <ac:picMk id="4" creationId="{73C020DB-FF66-4FED-BDE8-BFA4AA03873B}"/>
          </ac:picMkLst>
        </pc:picChg>
        <pc:picChg chg="add mod">
          <ac:chgData name="Mirjana Burgic" userId="b136d2315a14d335" providerId="LiveId" clId="{23625FCD-9B3B-4C6C-97B1-7FDCE4975977}" dt="2020-05-15T09:10:40.082" v="5762" actId="1076"/>
          <ac:picMkLst>
            <pc:docMk/>
            <pc:sldMk cId="867426722" sldId="272"/>
            <ac:picMk id="6" creationId="{A68AF968-71FF-4ABB-93CF-F4DA0B6ED287}"/>
          </ac:picMkLst>
        </pc:picChg>
        <pc:picChg chg="add mod">
          <ac:chgData name="Mirjana Burgic" userId="b136d2315a14d335" providerId="LiveId" clId="{23625FCD-9B3B-4C6C-97B1-7FDCE4975977}" dt="2020-05-15T09:29:23.601" v="5920" actId="1076"/>
          <ac:picMkLst>
            <pc:docMk/>
            <pc:sldMk cId="867426722" sldId="272"/>
            <ac:picMk id="8" creationId="{9326AF82-A7A3-495B-993A-C9A56A0C58F1}"/>
          </ac:picMkLst>
        </pc:picChg>
        <pc:picChg chg="add del mod">
          <ac:chgData name="Mirjana Burgic" userId="b136d2315a14d335" providerId="LiveId" clId="{23625FCD-9B3B-4C6C-97B1-7FDCE4975977}" dt="2020-05-15T09:29:06.618" v="5916" actId="478"/>
          <ac:picMkLst>
            <pc:docMk/>
            <pc:sldMk cId="867426722" sldId="272"/>
            <ac:picMk id="10" creationId="{590F3398-D095-42AD-9A61-B3B7CDE757EA}"/>
          </ac:picMkLst>
        </pc:picChg>
        <pc:picChg chg="add mod">
          <ac:chgData name="Mirjana Burgic" userId="b136d2315a14d335" providerId="LiveId" clId="{23625FCD-9B3B-4C6C-97B1-7FDCE4975977}" dt="2020-05-15T09:29:44.026" v="5948" actId="1037"/>
          <ac:picMkLst>
            <pc:docMk/>
            <pc:sldMk cId="867426722" sldId="272"/>
            <ac:picMk id="12" creationId="{20C080F0-6A59-4471-B536-32509209C7A4}"/>
          </ac:picMkLst>
        </pc:picChg>
      </pc:sldChg>
      <pc:sldChg chg="addSp modSp new mod setBg">
        <pc:chgData name="Mirjana Burgic" userId="b136d2315a14d335" providerId="LiveId" clId="{23625FCD-9B3B-4C6C-97B1-7FDCE4975977}" dt="2020-05-18T10:26:48.462" v="10230" actId="20577"/>
        <pc:sldMkLst>
          <pc:docMk/>
          <pc:sldMk cId="2700474376" sldId="273"/>
        </pc:sldMkLst>
        <pc:spChg chg="mod">
          <ac:chgData name="Mirjana Burgic" userId="b136d2315a14d335" providerId="LiveId" clId="{23625FCD-9B3B-4C6C-97B1-7FDCE4975977}" dt="2020-05-15T07:49:26.318" v="5075" actId="255"/>
          <ac:spMkLst>
            <pc:docMk/>
            <pc:sldMk cId="2700474376" sldId="273"/>
            <ac:spMk id="2" creationId="{2A9B267F-258C-4336-B2FD-43F16C755386}"/>
          </ac:spMkLst>
        </pc:spChg>
        <pc:spChg chg="mod">
          <ac:chgData name="Mirjana Burgic" userId="b136d2315a14d335" providerId="LiveId" clId="{23625FCD-9B3B-4C6C-97B1-7FDCE4975977}" dt="2020-05-18T10:26:48.462" v="10230" actId="20577"/>
          <ac:spMkLst>
            <pc:docMk/>
            <pc:sldMk cId="2700474376" sldId="273"/>
            <ac:spMk id="3" creationId="{CDAE3349-9D47-4A21-AB5F-8842A1C44FC3}"/>
          </ac:spMkLst>
        </pc:spChg>
        <pc:spChg chg="add mod">
          <ac:chgData name="Mirjana Burgic" userId="b136d2315a14d335" providerId="LiveId" clId="{23625FCD-9B3B-4C6C-97B1-7FDCE4975977}" dt="2020-05-18T10:25:07.887" v="10226" actId="1076"/>
          <ac:spMkLst>
            <pc:docMk/>
            <pc:sldMk cId="2700474376" sldId="273"/>
            <ac:spMk id="4" creationId="{BD5763DF-3FF6-4DD7-8AF3-4DC5A3D3316E}"/>
          </ac:spMkLst>
        </pc:spChg>
        <pc:spChg chg="add">
          <ac:chgData name="Mirjana Burgic" userId="b136d2315a14d335" providerId="LiveId" clId="{23625FCD-9B3B-4C6C-97B1-7FDCE4975977}" dt="2020-05-15T07:49:03.373" v="5058" actId="26606"/>
          <ac:spMkLst>
            <pc:docMk/>
            <pc:sldMk cId="2700474376" sldId="273"/>
            <ac:spMk id="8" creationId="{100EDD19-6802-4EC3-95CE-CFFAB042CFD6}"/>
          </ac:spMkLst>
        </pc:spChg>
        <pc:spChg chg="add">
          <ac:chgData name="Mirjana Burgic" userId="b136d2315a14d335" providerId="LiveId" clId="{23625FCD-9B3B-4C6C-97B1-7FDCE4975977}" dt="2020-05-15T07:49:03.373" v="5058" actId="26606"/>
          <ac:spMkLst>
            <pc:docMk/>
            <pc:sldMk cId="2700474376" sldId="273"/>
            <ac:spMk id="10" creationId="{DB17E863-922E-4C26-BD64-E8FD41D28661}"/>
          </ac:spMkLst>
        </pc:spChg>
        <pc:picChg chg="add mod">
          <ac:chgData name="Mirjana Burgic" userId="b136d2315a14d335" providerId="LiveId" clId="{23625FCD-9B3B-4C6C-97B1-7FDCE4975977}" dt="2020-05-15T08:36:42.139" v="5610" actId="1076"/>
          <ac:picMkLst>
            <pc:docMk/>
            <pc:sldMk cId="2700474376" sldId="273"/>
            <ac:picMk id="5" creationId="{426D844D-C3D8-454C-934E-3CFFDEE5B131}"/>
          </ac:picMkLst>
        </pc:picChg>
        <pc:picChg chg="add mod">
          <ac:chgData name="Mirjana Burgic" userId="b136d2315a14d335" providerId="LiveId" clId="{23625FCD-9B3B-4C6C-97B1-7FDCE4975977}" dt="2020-05-15T08:36:42.069" v="5609" actId="14100"/>
          <ac:picMkLst>
            <pc:docMk/>
            <pc:sldMk cId="2700474376" sldId="273"/>
            <ac:picMk id="7" creationId="{5648E711-6E54-424F-A565-98A470EA5123}"/>
          </ac:picMkLst>
        </pc:picChg>
      </pc:sldChg>
      <pc:sldChg chg="addSp delSp modSp new mod">
        <pc:chgData name="Mirjana Burgic" userId="b136d2315a14d335" providerId="LiveId" clId="{23625FCD-9B3B-4C6C-97B1-7FDCE4975977}" dt="2020-05-18T10:31:28.519" v="10280" actId="20577"/>
        <pc:sldMkLst>
          <pc:docMk/>
          <pc:sldMk cId="516709499" sldId="274"/>
        </pc:sldMkLst>
        <pc:spChg chg="add mod">
          <ac:chgData name="Mirjana Burgic" userId="b136d2315a14d335" providerId="LiveId" clId="{23625FCD-9B3B-4C6C-97B1-7FDCE4975977}" dt="2020-05-18T10:31:28.519" v="10280" actId="20577"/>
          <ac:spMkLst>
            <pc:docMk/>
            <pc:sldMk cId="516709499" sldId="274"/>
            <ac:spMk id="2" creationId="{7FA97B50-CEE4-4AF8-B9F3-21896171B5F3}"/>
          </ac:spMkLst>
        </pc:spChg>
        <pc:spChg chg="add del mod">
          <ac:chgData name="Mirjana Burgic" userId="b136d2315a14d335" providerId="LiveId" clId="{23625FCD-9B3B-4C6C-97B1-7FDCE4975977}" dt="2020-05-15T09:56:13.878" v="6291" actId="21"/>
          <ac:spMkLst>
            <pc:docMk/>
            <pc:sldMk cId="516709499" sldId="274"/>
            <ac:spMk id="3" creationId="{02758DF3-C048-4143-9F21-6E295F191AE2}"/>
          </ac:spMkLst>
        </pc:spChg>
        <pc:picChg chg="add mod">
          <ac:chgData name="Mirjana Burgic" userId="b136d2315a14d335" providerId="LiveId" clId="{23625FCD-9B3B-4C6C-97B1-7FDCE4975977}" dt="2020-05-15T09:39:18.372" v="6097" actId="1076"/>
          <ac:picMkLst>
            <pc:docMk/>
            <pc:sldMk cId="516709499" sldId="274"/>
            <ac:picMk id="5" creationId="{1597A5DA-35DD-4836-B062-3854694DD30D}"/>
          </ac:picMkLst>
        </pc:picChg>
        <pc:picChg chg="add mod">
          <ac:chgData name="Mirjana Burgic" userId="b136d2315a14d335" providerId="LiveId" clId="{23625FCD-9B3B-4C6C-97B1-7FDCE4975977}" dt="2020-05-15T09:56:48.957" v="6295" actId="962"/>
          <ac:picMkLst>
            <pc:docMk/>
            <pc:sldMk cId="516709499" sldId="274"/>
            <ac:picMk id="7" creationId="{F74BA3C4-E466-453B-810E-ECE2DB53DEC9}"/>
          </ac:picMkLst>
        </pc:picChg>
        <pc:picChg chg="add mod ord">
          <ac:chgData name="Mirjana Burgic" userId="b136d2315a14d335" providerId="LiveId" clId="{23625FCD-9B3B-4C6C-97B1-7FDCE4975977}" dt="2020-05-15T09:58:58.245" v="6314" actId="170"/>
          <ac:picMkLst>
            <pc:docMk/>
            <pc:sldMk cId="516709499" sldId="274"/>
            <ac:picMk id="9" creationId="{A8E06301-343B-4ED0-BE33-FEB8BDEF02EA}"/>
          </ac:picMkLst>
        </pc:picChg>
        <pc:picChg chg="add mod ord">
          <ac:chgData name="Mirjana Burgic" userId="b136d2315a14d335" providerId="LiveId" clId="{23625FCD-9B3B-4C6C-97B1-7FDCE4975977}" dt="2020-05-15T09:58:51.494" v="6313" actId="166"/>
          <ac:picMkLst>
            <pc:docMk/>
            <pc:sldMk cId="516709499" sldId="274"/>
            <ac:picMk id="11" creationId="{BDE6793E-BABE-4105-8344-0B1077DBE9CB}"/>
          </ac:picMkLst>
        </pc:picChg>
      </pc:sldChg>
      <pc:sldChg chg="addSp delSp modSp new mod">
        <pc:chgData name="Mirjana Burgic" userId="b136d2315a14d335" providerId="LiveId" clId="{23625FCD-9B3B-4C6C-97B1-7FDCE4975977}" dt="2020-05-18T10:32:58.693" v="10286" actId="14100"/>
        <pc:sldMkLst>
          <pc:docMk/>
          <pc:sldMk cId="2762773913" sldId="275"/>
        </pc:sldMkLst>
        <pc:spChg chg="add mod">
          <ac:chgData name="Mirjana Burgic" userId="b136d2315a14d335" providerId="LiveId" clId="{23625FCD-9B3B-4C6C-97B1-7FDCE4975977}" dt="2020-05-15T10:13:21.030" v="6916" actId="15"/>
          <ac:spMkLst>
            <pc:docMk/>
            <pc:sldMk cId="2762773913" sldId="275"/>
            <ac:spMk id="2" creationId="{AA025320-F99E-4AAF-A973-E932823E74DC}"/>
          </ac:spMkLst>
        </pc:spChg>
        <pc:spChg chg="add del mod">
          <ac:chgData name="Mirjana Burgic" userId="b136d2315a14d335" providerId="LiveId" clId="{23625FCD-9B3B-4C6C-97B1-7FDCE4975977}" dt="2020-05-15T10:09:38.643" v="6872" actId="478"/>
          <ac:spMkLst>
            <pc:docMk/>
            <pc:sldMk cId="2762773913" sldId="275"/>
            <ac:spMk id="3" creationId="{8E349D1E-5DCE-4A4E-9B64-AB9A41BB621B}"/>
          </ac:spMkLst>
        </pc:spChg>
        <pc:spChg chg="add mod">
          <ac:chgData name="Mirjana Burgic" userId="b136d2315a14d335" providerId="LiveId" clId="{23625FCD-9B3B-4C6C-97B1-7FDCE4975977}" dt="2020-05-15T10:19:51.345" v="6947"/>
          <ac:spMkLst>
            <pc:docMk/>
            <pc:sldMk cId="2762773913" sldId="275"/>
            <ac:spMk id="14" creationId="{EA5B0F84-2D99-4506-8677-C23D84166A7C}"/>
          </ac:spMkLst>
        </pc:spChg>
        <pc:picChg chg="add mod">
          <ac:chgData name="Mirjana Burgic" userId="b136d2315a14d335" providerId="LiveId" clId="{23625FCD-9B3B-4C6C-97B1-7FDCE4975977}" dt="2020-05-18T10:32:58.693" v="10286" actId="14100"/>
          <ac:picMkLst>
            <pc:docMk/>
            <pc:sldMk cId="2762773913" sldId="275"/>
            <ac:picMk id="4" creationId="{085A2FFC-6592-4155-A072-056B6F03572A}"/>
          </ac:picMkLst>
        </pc:picChg>
        <pc:picChg chg="add mod modCrop">
          <ac:chgData name="Mirjana Burgic" userId="b136d2315a14d335" providerId="LiveId" clId="{23625FCD-9B3B-4C6C-97B1-7FDCE4975977}" dt="2020-05-15T10:19:37.482" v="6945" actId="14100"/>
          <ac:picMkLst>
            <pc:docMk/>
            <pc:sldMk cId="2762773913" sldId="275"/>
            <ac:picMk id="5" creationId="{04E27087-1EE5-4F20-AF7E-A8E95EF9AD6D}"/>
          </ac:picMkLst>
        </pc:picChg>
        <pc:picChg chg="add mod">
          <ac:chgData name="Mirjana Burgic" userId="b136d2315a14d335" providerId="LiveId" clId="{23625FCD-9B3B-4C6C-97B1-7FDCE4975977}" dt="2020-05-15T10:13:38.602" v="6919" actId="1076"/>
          <ac:picMkLst>
            <pc:docMk/>
            <pc:sldMk cId="2762773913" sldId="275"/>
            <ac:picMk id="1026" creationId="{43F01197-57C4-400C-B48E-DFA0788A83F4}"/>
          </ac:picMkLst>
        </pc:picChg>
        <pc:cxnChg chg="add del mod">
          <ac:chgData name="Mirjana Burgic" userId="b136d2315a14d335" providerId="LiveId" clId="{23625FCD-9B3B-4C6C-97B1-7FDCE4975977}" dt="2020-05-15T10:18:55.005" v="6939" actId="11529"/>
          <ac:cxnSpMkLst>
            <pc:docMk/>
            <pc:sldMk cId="2762773913" sldId="275"/>
            <ac:cxnSpMk id="7" creationId="{2B13294A-E8DB-4C27-9D9C-78E6E24D1D87}"/>
          </ac:cxnSpMkLst>
        </pc:cxnChg>
        <pc:cxnChg chg="add del mod">
          <ac:chgData name="Mirjana Burgic" userId="b136d2315a14d335" providerId="LiveId" clId="{23625FCD-9B3B-4C6C-97B1-7FDCE4975977}" dt="2020-05-15T10:19:28.646" v="6943" actId="11529"/>
          <ac:cxnSpMkLst>
            <pc:docMk/>
            <pc:sldMk cId="2762773913" sldId="275"/>
            <ac:cxnSpMk id="12" creationId="{E491DFB4-C843-44C0-BF29-F1771B4F45F6}"/>
          </ac:cxnSpMkLst>
        </pc:cxnChg>
      </pc:sldChg>
      <pc:sldChg chg="addSp modSp new mod">
        <pc:chgData name="Mirjana Burgic" userId="b136d2315a14d335" providerId="LiveId" clId="{23625FCD-9B3B-4C6C-97B1-7FDCE4975977}" dt="2020-05-18T10:45:07.800" v="10290" actId="14100"/>
        <pc:sldMkLst>
          <pc:docMk/>
          <pc:sldMk cId="1979525121" sldId="276"/>
        </pc:sldMkLst>
        <pc:spChg chg="add mod">
          <ac:chgData name="Mirjana Burgic" userId="b136d2315a14d335" providerId="LiveId" clId="{23625FCD-9B3B-4C6C-97B1-7FDCE4975977}" dt="2020-05-18T10:33:41.497" v="10287" actId="20577"/>
          <ac:spMkLst>
            <pc:docMk/>
            <pc:sldMk cId="1979525121" sldId="276"/>
            <ac:spMk id="2" creationId="{D93A272A-506B-41E5-B6A6-220DC99FB23F}"/>
          </ac:spMkLst>
        </pc:spChg>
        <pc:spChg chg="add mod ord">
          <ac:chgData name="Mirjana Burgic" userId="b136d2315a14d335" providerId="LiveId" clId="{23625FCD-9B3B-4C6C-97B1-7FDCE4975977}" dt="2020-05-18T10:45:07.800" v="10290" actId="14100"/>
          <ac:spMkLst>
            <pc:docMk/>
            <pc:sldMk cId="1979525121" sldId="276"/>
            <ac:spMk id="3" creationId="{871626E0-EEDC-444B-86CC-9B568E18A2DD}"/>
          </ac:spMkLst>
        </pc:spChg>
        <pc:picChg chg="add mod">
          <ac:chgData name="Mirjana Burgic" userId="b136d2315a14d335" providerId="LiveId" clId="{23625FCD-9B3B-4C6C-97B1-7FDCE4975977}" dt="2020-05-15T10:39:26.213" v="7007" actId="1076"/>
          <ac:picMkLst>
            <pc:docMk/>
            <pc:sldMk cId="1979525121" sldId="276"/>
            <ac:picMk id="5" creationId="{76628D67-FB49-4DEB-8837-B23ED12AA025}"/>
          </ac:picMkLst>
        </pc:picChg>
      </pc:sldChg>
      <pc:sldChg chg="addSp modSp new del mod">
        <pc:chgData name="Mirjana Burgic" userId="b136d2315a14d335" providerId="LiveId" clId="{23625FCD-9B3B-4C6C-97B1-7FDCE4975977}" dt="2020-05-15T10:46:55.600" v="7032" actId="47"/>
        <pc:sldMkLst>
          <pc:docMk/>
          <pc:sldMk cId="1654030738" sldId="277"/>
        </pc:sldMkLst>
        <pc:spChg chg="add mod">
          <ac:chgData name="Mirjana Burgic" userId="b136d2315a14d335" providerId="LiveId" clId="{23625FCD-9B3B-4C6C-97B1-7FDCE4975977}" dt="2020-05-15T10:43:11.694" v="7030" actId="20577"/>
          <ac:spMkLst>
            <pc:docMk/>
            <pc:sldMk cId="1654030738" sldId="277"/>
            <ac:spMk id="2" creationId="{446F4FA3-05B8-42D7-A53F-C711AB011B37}"/>
          </ac:spMkLst>
        </pc:spChg>
      </pc:sldChg>
      <pc:sldChg chg="addSp delSp modSp new mod setBg">
        <pc:chgData name="Mirjana Burgic" userId="b136d2315a14d335" providerId="LiveId" clId="{23625FCD-9B3B-4C6C-97B1-7FDCE4975977}" dt="2020-05-15T15:04:11.851" v="9446" actId="26606"/>
        <pc:sldMkLst>
          <pc:docMk/>
          <pc:sldMk cId="1874218515" sldId="277"/>
        </pc:sldMkLst>
        <pc:spChg chg="add mod ord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2" creationId="{6D390145-C9C0-44B2-9AA9-9A7BAD05C258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7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9" creationId="{289ED1AA-8684-4D37-B208-8777E1A7780D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11" creationId="{5E0D0E5A-6E97-46A9-AF74-EAEA1E044294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13" creationId="{E197A7FD-CD8D-4609-AE35-64C89063E332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15" creationId="{4180E01B-B1F4-437C-807D-1C930718EE64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17" creationId="{C0B64B74-19BE-47D9-8BB8-7081BF0E0833}"/>
          </ac:spMkLst>
        </pc:spChg>
        <pc:spChg chg="add del">
          <ac:chgData name="Mirjana Burgic" userId="b136d2315a14d335" providerId="LiveId" clId="{23625FCD-9B3B-4C6C-97B1-7FDCE4975977}" dt="2020-05-15T15:02:59.196" v="9443" actId="26606"/>
          <ac:spMkLst>
            <pc:docMk/>
            <pc:sldMk cId="1874218515" sldId="277"/>
            <ac:spMk id="22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5:02:59.196" v="9443" actId="26606"/>
          <ac:spMkLst>
            <pc:docMk/>
            <pc:sldMk cId="1874218515" sldId="277"/>
            <ac:spMk id="24" creationId="{678CC48C-9275-4EFA-9B84-8E818500B9C1}"/>
          </ac:spMkLst>
        </pc:spChg>
        <pc:spChg chg="add del">
          <ac:chgData name="Mirjana Burgic" userId="b136d2315a14d335" providerId="LiveId" clId="{23625FCD-9B3B-4C6C-97B1-7FDCE4975977}" dt="2020-05-15T15:04:11.842" v="9445" actId="26606"/>
          <ac:spMkLst>
            <pc:docMk/>
            <pc:sldMk cId="1874218515" sldId="277"/>
            <ac:spMk id="26" creationId="{284C940E-7A1D-418E-A9E8-C9852CA8EE57}"/>
          </ac:spMkLst>
        </pc:spChg>
        <pc:spChg chg="add del">
          <ac:chgData name="Mirjana Burgic" userId="b136d2315a14d335" providerId="LiveId" clId="{23625FCD-9B3B-4C6C-97B1-7FDCE4975977}" dt="2020-05-15T15:04:11.842" v="9445" actId="26606"/>
          <ac:spMkLst>
            <pc:docMk/>
            <pc:sldMk cId="1874218515" sldId="277"/>
            <ac:spMk id="27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5:04:11.842" v="9445" actId="26606"/>
          <ac:spMkLst>
            <pc:docMk/>
            <pc:sldMk cId="1874218515" sldId="277"/>
            <ac:spMk id="28" creationId="{72E0F698-EDF5-464C-B466-8D34B8AF17C7}"/>
          </ac:spMkLst>
        </pc:spChg>
        <pc:spChg chg="add del">
          <ac:chgData name="Mirjana Burgic" userId="b136d2315a14d335" providerId="LiveId" clId="{23625FCD-9B3B-4C6C-97B1-7FDCE4975977}" dt="2020-05-15T15:04:11.842" v="9445" actId="26606"/>
          <ac:spMkLst>
            <pc:docMk/>
            <pc:sldMk cId="1874218515" sldId="277"/>
            <ac:spMk id="29" creationId="{D2306AB6-9D65-4F8E-9FD7-C3F3A3DE395D}"/>
          </ac:spMkLst>
        </pc:spChg>
        <pc:spChg chg="add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31" creationId="{DA381740-063A-41A4-836D-85D14980EEF0}"/>
          </ac:spMkLst>
        </pc:spChg>
        <pc:spChg chg="add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32" creationId="{9B7AD9F6-8CE7-4299-8FC6-328F4DCD3FF9}"/>
          </ac:spMkLst>
        </pc:spChg>
        <pc:spChg chg="add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33" creationId="{F49775AF-8896-43EE-92C6-83497D6DC56F}"/>
          </ac:spMkLst>
        </pc:spChg>
        <pc:picChg chg="add del mod">
          <ac:chgData name="Mirjana Burgic" userId="b136d2315a14d335" providerId="LiveId" clId="{23625FCD-9B3B-4C6C-97B1-7FDCE4975977}" dt="2020-05-15T13:16:08.952" v="8889" actId="478"/>
          <ac:picMkLst>
            <pc:docMk/>
            <pc:sldMk cId="1874218515" sldId="277"/>
            <ac:picMk id="4" creationId="{153C4F3A-1D52-4EAE-B381-76C4A47A5AB8}"/>
          </ac:picMkLst>
        </pc:picChg>
        <pc:picChg chg="add mod">
          <ac:chgData name="Mirjana Burgic" userId="b136d2315a14d335" providerId="LiveId" clId="{23625FCD-9B3B-4C6C-97B1-7FDCE4975977}" dt="2020-05-15T15:04:11.851" v="9446" actId="26606"/>
          <ac:picMkLst>
            <pc:docMk/>
            <pc:sldMk cId="1874218515" sldId="277"/>
            <ac:picMk id="4" creationId="{43A71CB6-5E24-4833-8D6A-AF95E686EDD2}"/>
          </ac:picMkLst>
        </pc:picChg>
      </pc:sldChg>
      <pc:sldChg chg="addSp delSp modSp new add del mod">
        <pc:chgData name="Mirjana Burgic" userId="b136d2315a14d335" providerId="LiveId" clId="{23625FCD-9B3B-4C6C-97B1-7FDCE4975977}" dt="2020-05-15T13:17:16.526" v="8890" actId="47"/>
        <pc:sldMkLst>
          <pc:docMk/>
          <pc:sldMk cId="3114676729" sldId="278"/>
        </pc:sldMkLst>
        <pc:spChg chg="add mod">
          <ac:chgData name="Mirjana Burgic" userId="b136d2315a14d335" providerId="LiveId" clId="{23625FCD-9B3B-4C6C-97B1-7FDCE4975977}" dt="2020-05-15T13:07:28.340" v="8811" actId="21"/>
          <ac:spMkLst>
            <pc:docMk/>
            <pc:sldMk cId="3114676729" sldId="278"/>
            <ac:spMk id="2" creationId="{88796ADC-68E0-4BE7-B9C9-984BA774BD4B}"/>
          </ac:spMkLst>
        </pc:spChg>
        <pc:spChg chg="add del mod">
          <ac:chgData name="Mirjana Burgic" userId="b136d2315a14d335" providerId="LiveId" clId="{23625FCD-9B3B-4C6C-97B1-7FDCE4975977}" dt="2020-05-15T11:10:33.767" v="7544" actId="478"/>
          <ac:spMkLst>
            <pc:docMk/>
            <pc:sldMk cId="3114676729" sldId="278"/>
            <ac:spMk id="3" creationId="{791D430A-0BB4-44E1-AD2F-EF88B228EB6D}"/>
          </ac:spMkLst>
        </pc:spChg>
        <pc:picChg chg="add del mod">
          <ac:chgData name="Mirjana Burgic" userId="b136d2315a14d335" providerId="LiveId" clId="{23625FCD-9B3B-4C6C-97B1-7FDCE4975977}" dt="2020-05-15T11:39:55.631" v="7904" actId="478"/>
          <ac:picMkLst>
            <pc:docMk/>
            <pc:sldMk cId="3114676729" sldId="278"/>
            <ac:picMk id="5" creationId="{08A99EF4-EE82-45D1-8393-14471C5F1544}"/>
          </ac:picMkLst>
        </pc:picChg>
        <pc:picChg chg="add mod ord">
          <ac:chgData name="Mirjana Burgic" userId="b136d2315a14d335" providerId="LiveId" clId="{23625FCD-9B3B-4C6C-97B1-7FDCE4975977}" dt="2020-05-15T11:17:48.924" v="7610" actId="166"/>
          <ac:picMkLst>
            <pc:docMk/>
            <pc:sldMk cId="3114676729" sldId="278"/>
            <ac:picMk id="7" creationId="{9DF06E3D-517E-4C7A-84CA-D9801604F3EB}"/>
          </ac:picMkLst>
        </pc:picChg>
        <pc:picChg chg="add mod ord modCrop">
          <ac:chgData name="Mirjana Burgic" userId="b136d2315a14d335" providerId="LiveId" clId="{23625FCD-9B3B-4C6C-97B1-7FDCE4975977}" dt="2020-05-15T11:18:29.460" v="7630" actId="1035"/>
          <ac:picMkLst>
            <pc:docMk/>
            <pc:sldMk cId="3114676729" sldId="278"/>
            <ac:picMk id="9" creationId="{C9F97CF6-7973-4745-BA56-0EC73ECAB58B}"/>
          </ac:picMkLst>
        </pc:picChg>
        <pc:picChg chg="add mod">
          <ac:chgData name="Mirjana Burgic" userId="b136d2315a14d335" providerId="LiveId" clId="{23625FCD-9B3B-4C6C-97B1-7FDCE4975977}" dt="2020-05-15T11:17:26.028" v="7590" actId="1036"/>
          <ac:picMkLst>
            <pc:docMk/>
            <pc:sldMk cId="3114676729" sldId="278"/>
            <ac:picMk id="11" creationId="{4C0BBFF0-29DF-4038-8096-291D6FCADF0A}"/>
          </ac:picMkLst>
        </pc:picChg>
      </pc:sldChg>
      <pc:sldChg chg="addSp delSp modSp new mod setBg">
        <pc:chgData name="Mirjana Burgic" userId="b136d2315a14d335" providerId="LiveId" clId="{23625FCD-9B3B-4C6C-97B1-7FDCE4975977}" dt="2020-05-18T09:34:48.269" v="9891" actId="1076"/>
        <pc:sldMkLst>
          <pc:docMk/>
          <pc:sldMk cId="889547657" sldId="279"/>
        </pc:sldMkLst>
        <pc:spChg chg="add mod">
          <ac:chgData name="Mirjana Burgic" userId="b136d2315a14d335" providerId="LiveId" clId="{23625FCD-9B3B-4C6C-97B1-7FDCE4975977}" dt="2020-05-15T13:10:56.147" v="8865" actId="20577"/>
          <ac:spMkLst>
            <pc:docMk/>
            <pc:sldMk cId="889547657" sldId="279"/>
            <ac:spMk id="2" creationId="{A344A5AF-D584-42EC-B93A-D128C32305DC}"/>
          </ac:spMkLst>
        </pc:spChg>
        <pc:spChg chg="add del">
          <ac:chgData name="Mirjana Burgic" userId="b136d2315a14d335" providerId="LiveId" clId="{23625FCD-9B3B-4C6C-97B1-7FDCE4975977}" dt="2020-05-18T09:28:06.444" v="9830" actId="11529"/>
          <ac:spMkLst>
            <pc:docMk/>
            <pc:sldMk cId="889547657" sldId="279"/>
            <ac:spMk id="7" creationId="{388BC041-92BC-46BC-AA69-25477DD9A867}"/>
          </ac:spMkLst>
        </pc:spChg>
        <pc:spChg chg="add mod">
          <ac:chgData name="Mirjana Burgic" userId="b136d2315a14d335" providerId="LiveId" clId="{23625FCD-9B3B-4C6C-97B1-7FDCE4975977}" dt="2020-05-18T09:29:58.337" v="9846" actId="14100"/>
          <ac:spMkLst>
            <pc:docMk/>
            <pc:sldMk cId="889547657" sldId="279"/>
            <ac:spMk id="8" creationId="{5D543645-B579-4405-86C2-5F0EDBC74EE0}"/>
          </ac:spMkLst>
        </pc:spChg>
        <pc:spChg chg="add del">
          <ac:chgData name="Mirjana Burgic" userId="b136d2315a14d335" providerId="LiveId" clId="{23625FCD-9B3B-4C6C-97B1-7FDCE4975977}" dt="2020-05-18T09:30:17.726" v="9849" actId="11529"/>
          <ac:spMkLst>
            <pc:docMk/>
            <pc:sldMk cId="889547657" sldId="279"/>
            <ac:spMk id="9" creationId="{F8AB99EB-3778-46B2-B1CE-F83F8CC80CF9}"/>
          </ac:spMkLst>
        </pc:spChg>
        <pc:spChg chg="add mod">
          <ac:chgData name="Mirjana Burgic" userId="b136d2315a14d335" providerId="LiveId" clId="{23625FCD-9B3B-4C6C-97B1-7FDCE4975977}" dt="2020-05-18T09:33:29.498" v="9875" actId="1076"/>
          <ac:spMkLst>
            <pc:docMk/>
            <pc:sldMk cId="889547657" sldId="279"/>
            <ac:spMk id="10" creationId="{A5A12732-DADC-456A-BFDF-3BD459F05EE6}"/>
          </ac:spMkLst>
        </pc:spChg>
        <pc:spChg chg="add del mod">
          <ac:chgData name="Mirjana Burgic" userId="b136d2315a14d335" providerId="LiveId" clId="{23625FCD-9B3B-4C6C-97B1-7FDCE4975977}" dt="2020-05-18T09:34:35.168" v="9886"/>
          <ac:spMkLst>
            <pc:docMk/>
            <pc:sldMk cId="889547657" sldId="279"/>
            <ac:spMk id="11" creationId="{3D2CD3E4-B76D-4B8D-BBD2-A07D41017DA1}"/>
          </ac:spMkLst>
        </pc:spChg>
        <pc:spChg chg="add mod">
          <ac:chgData name="Mirjana Burgic" userId="b136d2315a14d335" providerId="LiveId" clId="{23625FCD-9B3B-4C6C-97B1-7FDCE4975977}" dt="2020-05-18T09:34:48.269" v="9891" actId="1076"/>
          <ac:spMkLst>
            <pc:docMk/>
            <pc:sldMk cId="889547657" sldId="279"/>
            <ac:spMk id="12" creationId="{D5280096-4DCC-4D52-9607-5E79CF5CC2FF}"/>
          </ac:spMkLst>
        </pc:spChg>
        <pc:spChg chg="add mod">
          <ac:chgData name="Mirjana Burgic" userId="b136d2315a14d335" providerId="LiveId" clId="{23625FCD-9B3B-4C6C-97B1-7FDCE4975977}" dt="2020-05-18T09:30:57.227" v="9855" actId="1076"/>
          <ac:spMkLst>
            <pc:docMk/>
            <pc:sldMk cId="889547657" sldId="279"/>
            <ac:spMk id="15" creationId="{E3111C1D-8224-41EA-9189-5FB57768D87D}"/>
          </ac:spMkLst>
        </pc:spChg>
        <pc:spChg chg="add del mod">
          <ac:chgData name="Mirjana Burgic" userId="b136d2315a14d335" providerId="LiveId" clId="{23625FCD-9B3B-4C6C-97B1-7FDCE4975977}" dt="2020-05-18T09:33:47.833" v="9879"/>
          <ac:spMkLst>
            <pc:docMk/>
            <pc:sldMk cId="889547657" sldId="279"/>
            <ac:spMk id="17" creationId="{73B23A9A-53C8-48C5-A0AA-4901C0EE14D0}"/>
          </ac:spMkLst>
        </pc:spChg>
        <pc:spChg chg="add del mod">
          <ac:chgData name="Mirjana Burgic" userId="b136d2315a14d335" providerId="LiveId" clId="{23625FCD-9B3B-4C6C-97B1-7FDCE4975977}" dt="2020-05-18T09:33:46.948" v="9878"/>
          <ac:spMkLst>
            <pc:docMk/>
            <pc:sldMk cId="889547657" sldId="279"/>
            <ac:spMk id="19" creationId="{E4F7594A-D667-47A4-AB05-CA418FBD14D1}"/>
          </ac:spMkLst>
        </pc:spChg>
        <pc:spChg chg="add mod">
          <ac:chgData name="Mirjana Burgic" userId="b136d2315a14d335" providerId="LiveId" clId="{23625FCD-9B3B-4C6C-97B1-7FDCE4975977}" dt="2020-05-18T09:34:15.687" v="9883" actId="207"/>
          <ac:spMkLst>
            <pc:docMk/>
            <pc:sldMk cId="889547657" sldId="279"/>
            <ac:spMk id="20" creationId="{5C5D20E9-526C-4567-A38D-911BA55766CE}"/>
          </ac:spMkLst>
        </pc:spChg>
        <pc:spChg chg="add del">
          <ac:chgData name="Mirjana Burgic" userId="b136d2315a14d335" providerId="LiveId" clId="{23625FCD-9B3B-4C6C-97B1-7FDCE4975977}" dt="2020-05-15T11:40:46.706" v="7911" actId="26606"/>
          <ac:spMkLst>
            <pc:docMk/>
            <pc:sldMk cId="889547657" sldId="279"/>
            <ac:spMk id="20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1:40:46.706" v="7911" actId="26606"/>
          <ac:spMkLst>
            <pc:docMk/>
            <pc:sldMk cId="889547657" sldId="279"/>
            <ac:spMk id="21" creationId="{C8814D43-75C6-4E33-8A48-EA5F793E7AD2}"/>
          </ac:spMkLst>
        </pc:spChg>
        <pc:spChg chg="add del">
          <ac:chgData name="Mirjana Burgic" userId="b136d2315a14d335" providerId="LiveId" clId="{23625FCD-9B3B-4C6C-97B1-7FDCE4975977}" dt="2020-05-15T11:40:46.706" v="7911" actId="26606"/>
          <ac:spMkLst>
            <pc:docMk/>
            <pc:sldMk cId="889547657" sldId="279"/>
            <ac:spMk id="22" creationId="{CBFD732F-F4A3-490D-A72E-EEFD47BBF5A1}"/>
          </ac:spMkLst>
        </pc:spChg>
        <pc:spChg chg="add del">
          <ac:chgData name="Mirjana Burgic" userId="b136d2315a14d335" providerId="LiveId" clId="{23625FCD-9B3B-4C6C-97B1-7FDCE4975977}" dt="2020-05-15T11:38:05.652" v="7895" actId="26606"/>
          <ac:spMkLst>
            <pc:docMk/>
            <pc:sldMk cId="889547657" sldId="279"/>
            <ac:spMk id="23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1:40:59.049" v="7913" actId="26606"/>
          <ac:spMkLst>
            <pc:docMk/>
            <pc:sldMk cId="889547657" sldId="279"/>
            <ac:spMk id="24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1:38:05.652" v="7895" actId="26606"/>
          <ac:spMkLst>
            <pc:docMk/>
            <pc:sldMk cId="889547657" sldId="279"/>
            <ac:spMk id="25" creationId="{3549BBC7-E6B5-4D7F-89D2-62E85522D358}"/>
          </ac:spMkLst>
        </pc:spChg>
        <pc:spChg chg="add del">
          <ac:chgData name="Mirjana Burgic" userId="b136d2315a14d335" providerId="LiveId" clId="{23625FCD-9B3B-4C6C-97B1-7FDCE4975977}" dt="2020-05-15T11:40:59.049" v="7913" actId="26606"/>
          <ac:spMkLst>
            <pc:docMk/>
            <pc:sldMk cId="889547657" sldId="279"/>
            <ac:spMk id="26" creationId="{BFD11BAC-ED82-4E95-84C4-0FBE6A2CEF9A}"/>
          </ac:spMkLst>
        </pc:spChg>
        <pc:spChg chg="add del">
          <ac:chgData name="Mirjana Burgic" userId="b136d2315a14d335" providerId="LiveId" clId="{23625FCD-9B3B-4C6C-97B1-7FDCE4975977}" dt="2020-05-15T11:38:05.652" v="7895" actId="26606"/>
          <ac:spMkLst>
            <pc:docMk/>
            <pc:sldMk cId="889547657" sldId="279"/>
            <ac:spMk id="27" creationId="{3FCFB1DE-0B7E-48CC-BA90-B2AB0889F9D6}"/>
          </ac:spMkLst>
        </pc:spChg>
        <pc:spChg chg="add del">
          <ac:chgData name="Mirjana Burgic" userId="b136d2315a14d335" providerId="LiveId" clId="{23625FCD-9B3B-4C6C-97B1-7FDCE4975977}" dt="2020-05-15T11:40:59.049" v="7913" actId="26606"/>
          <ac:spMkLst>
            <pc:docMk/>
            <pc:sldMk cId="889547657" sldId="279"/>
            <ac:spMk id="28" creationId="{52C6CB57-C115-4169-9B99-C302FE32656B}"/>
          </ac:spMkLst>
        </pc:spChg>
        <pc:spChg chg="add del">
          <ac:chgData name="Mirjana Burgic" userId="b136d2315a14d335" providerId="LiveId" clId="{23625FCD-9B3B-4C6C-97B1-7FDCE4975977}" dt="2020-05-15T11:39:55.788" v="7905" actId="26606"/>
          <ac:spMkLst>
            <pc:docMk/>
            <pc:sldMk cId="889547657" sldId="279"/>
            <ac:spMk id="29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1:39:55.788" v="7905" actId="26606"/>
          <ac:spMkLst>
            <pc:docMk/>
            <pc:sldMk cId="889547657" sldId="279"/>
            <ac:spMk id="30" creationId="{C8814D43-75C6-4E33-8A48-EA5F793E7AD2}"/>
          </ac:spMkLst>
        </pc:spChg>
        <pc:spChg chg="add del">
          <ac:chgData name="Mirjana Burgic" userId="b136d2315a14d335" providerId="LiveId" clId="{23625FCD-9B3B-4C6C-97B1-7FDCE4975977}" dt="2020-05-15T11:39:55.788" v="7905" actId="26606"/>
          <ac:spMkLst>
            <pc:docMk/>
            <pc:sldMk cId="889547657" sldId="279"/>
            <ac:spMk id="31" creationId="{CBFD732F-F4A3-490D-A72E-EEFD47BBF5A1}"/>
          </ac:spMkLst>
        </pc:spChg>
        <pc:spChg chg="add">
          <ac:chgData name="Mirjana Burgic" userId="b136d2315a14d335" providerId="LiveId" clId="{23625FCD-9B3B-4C6C-97B1-7FDCE4975977}" dt="2020-05-15T11:40:59.068" v="7914" actId="26606"/>
          <ac:spMkLst>
            <pc:docMk/>
            <pc:sldMk cId="889547657" sldId="279"/>
            <ac:spMk id="32" creationId="{DA381740-063A-41A4-836D-85D14980EEF0}"/>
          </ac:spMkLst>
        </pc:spChg>
        <pc:spChg chg="add">
          <ac:chgData name="Mirjana Burgic" userId="b136d2315a14d335" providerId="LiveId" clId="{23625FCD-9B3B-4C6C-97B1-7FDCE4975977}" dt="2020-05-15T11:40:59.068" v="7914" actId="26606"/>
          <ac:spMkLst>
            <pc:docMk/>
            <pc:sldMk cId="889547657" sldId="279"/>
            <ac:spMk id="33" creationId="{C8814D43-75C6-4E33-8A48-EA5F793E7AD2}"/>
          </ac:spMkLst>
        </pc:spChg>
        <pc:spChg chg="add">
          <ac:chgData name="Mirjana Burgic" userId="b136d2315a14d335" providerId="LiveId" clId="{23625FCD-9B3B-4C6C-97B1-7FDCE4975977}" dt="2020-05-15T11:40:59.068" v="7914" actId="26606"/>
          <ac:spMkLst>
            <pc:docMk/>
            <pc:sldMk cId="889547657" sldId="279"/>
            <ac:spMk id="34" creationId="{CBFD732F-F4A3-490D-A72E-EEFD47BBF5A1}"/>
          </ac:spMkLst>
        </pc:spChg>
        <pc:picChg chg="add mod ord">
          <ac:chgData name="Mirjana Burgic" userId="b136d2315a14d335" providerId="LiveId" clId="{23625FCD-9B3B-4C6C-97B1-7FDCE4975977}" dt="2020-05-15T13:14:58.996" v="8883" actId="14100"/>
          <ac:picMkLst>
            <pc:docMk/>
            <pc:sldMk cId="889547657" sldId="279"/>
            <ac:picMk id="4" creationId="{6E59A2F3-4199-4B80-A240-492611A10F14}"/>
          </ac:picMkLst>
        </pc:picChg>
        <pc:picChg chg="add mod modCrop">
          <ac:chgData name="Mirjana Burgic" userId="b136d2315a14d335" providerId="LiveId" clId="{23625FCD-9B3B-4C6C-97B1-7FDCE4975977}" dt="2020-05-18T09:30:36.488" v="9853" actId="1076"/>
          <ac:picMkLst>
            <pc:docMk/>
            <pc:sldMk cId="889547657" sldId="279"/>
            <ac:picMk id="5" creationId="{20BB1C5E-A749-46D0-9B15-5148D3DB37E5}"/>
          </ac:picMkLst>
        </pc:picChg>
        <pc:picChg chg="add mod ord">
          <ac:chgData name="Mirjana Burgic" userId="b136d2315a14d335" providerId="LiveId" clId="{23625FCD-9B3B-4C6C-97B1-7FDCE4975977}" dt="2020-05-18T09:32:00.703" v="9860" actId="1076"/>
          <ac:picMkLst>
            <pc:docMk/>
            <pc:sldMk cId="889547657" sldId="279"/>
            <ac:picMk id="6" creationId="{CCD0FDC1-774D-4249-A2DC-627C14D0F3DB}"/>
          </ac:picMkLst>
        </pc:picChg>
        <pc:picChg chg="add del mod">
          <ac:chgData name="Mirjana Burgic" userId="b136d2315a14d335" providerId="LiveId" clId="{23625FCD-9B3B-4C6C-97B1-7FDCE4975977}" dt="2020-05-15T11:25:56.493" v="7855" actId="478"/>
          <ac:picMkLst>
            <pc:docMk/>
            <pc:sldMk cId="889547657" sldId="279"/>
            <ac:picMk id="8" creationId="{C75EF032-9236-4AC9-BB7C-4FA470943A01}"/>
          </ac:picMkLst>
        </pc:picChg>
        <pc:picChg chg="add del mod">
          <ac:chgData name="Mirjana Burgic" userId="b136d2315a14d335" providerId="LiveId" clId="{23625FCD-9B3B-4C6C-97B1-7FDCE4975977}" dt="2020-05-15T11:32:32.255" v="7859" actId="478"/>
          <ac:picMkLst>
            <pc:docMk/>
            <pc:sldMk cId="889547657" sldId="279"/>
            <ac:picMk id="10" creationId="{59EF28D6-212A-4C70-B1A1-10DEA4EDABBF}"/>
          </ac:picMkLst>
        </pc:picChg>
        <pc:picChg chg="add del mod">
          <ac:chgData name="Mirjana Burgic" userId="b136d2315a14d335" providerId="LiveId" clId="{23625FCD-9B3B-4C6C-97B1-7FDCE4975977}" dt="2020-05-15T11:40:33.805" v="7909" actId="478"/>
          <ac:picMkLst>
            <pc:docMk/>
            <pc:sldMk cId="889547657" sldId="279"/>
            <ac:picMk id="12" creationId="{4531A742-5A23-43A3-942A-0511EB790836}"/>
          </ac:picMkLst>
        </pc:picChg>
        <pc:picChg chg="add del mod">
          <ac:chgData name="Mirjana Burgic" userId="b136d2315a14d335" providerId="LiveId" clId="{23625FCD-9B3B-4C6C-97B1-7FDCE4975977}" dt="2020-05-15T11:34:54.016" v="7877" actId="478"/>
          <ac:picMkLst>
            <pc:docMk/>
            <pc:sldMk cId="889547657" sldId="279"/>
            <ac:picMk id="14" creationId="{B48A9181-6D6A-4241-98B6-ACD4FA5434A7}"/>
          </ac:picMkLst>
        </pc:picChg>
        <pc:picChg chg="add mod ord modCrop">
          <ac:chgData name="Mirjana Burgic" userId="b136d2315a14d335" providerId="LiveId" clId="{23625FCD-9B3B-4C6C-97B1-7FDCE4975977}" dt="2020-05-18T09:31:56.749" v="9859" actId="1076"/>
          <ac:picMkLst>
            <pc:docMk/>
            <pc:sldMk cId="889547657" sldId="279"/>
            <ac:picMk id="16" creationId="{4DBA4AD0-DFC5-471C-B8AC-8CA58921F4C7}"/>
          </ac:picMkLst>
        </pc:picChg>
        <pc:picChg chg="add mod ord">
          <ac:chgData name="Mirjana Burgic" userId="b136d2315a14d335" providerId="LiveId" clId="{23625FCD-9B3B-4C6C-97B1-7FDCE4975977}" dt="2020-05-15T13:15:06.965" v="8885" actId="1076"/>
          <ac:picMkLst>
            <pc:docMk/>
            <pc:sldMk cId="889547657" sldId="279"/>
            <ac:picMk id="18" creationId="{07DFE20E-D630-4A34-A383-E4403692ACA7}"/>
          </ac:picMkLst>
        </pc:picChg>
        <pc:picChg chg="add del">
          <ac:chgData name="Mirjana Burgic" userId="b136d2315a14d335" providerId="LiveId" clId="{23625FCD-9B3B-4C6C-97B1-7FDCE4975977}" dt="2020-05-15T12:06:25.667" v="8066" actId="478"/>
          <ac:picMkLst>
            <pc:docMk/>
            <pc:sldMk cId="889547657" sldId="279"/>
            <ac:picMk id="2050" creationId="{A6D5AEE1-C72B-4391-9604-751246C56489}"/>
          </ac:picMkLst>
        </pc:picChg>
      </pc:sldChg>
      <pc:sldChg chg="addSp delSp modSp add mod">
        <pc:chgData name="Mirjana Burgic" userId="b136d2315a14d335" providerId="LiveId" clId="{23625FCD-9B3B-4C6C-97B1-7FDCE4975977}" dt="2020-05-18T09:59:49.048" v="10025" actId="14100"/>
        <pc:sldMkLst>
          <pc:docMk/>
          <pc:sldMk cId="2072234255" sldId="280"/>
        </pc:sldMkLst>
        <pc:spChg chg="mod">
          <ac:chgData name="Mirjana Burgic" userId="b136d2315a14d335" providerId="LiveId" clId="{23625FCD-9B3B-4C6C-97B1-7FDCE4975977}" dt="2020-05-15T14:54:27.082" v="9420" actId="20577"/>
          <ac:spMkLst>
            <pc:docMk/>
            <pc:sldMk cId="2072234255" sldId="280"/>
            <ac:spMk id="2" creationId="{A344A5AF-D584-42EC-B93A-D128C32305DC}"/>
          </ac:spMkLst>
        </pc:spChg>
        <pc:spChg chg="add mod">
          <ac:chgData name="Mirjana Burgic" userId="b136d2315a14d335" providerId="LiveId" clId="{23625FCD-9B3B-4C6C-97B1-7FDCE4975977}" dt="2020-05-18T09:43:52.520" v="9987" actId="207"/>
          <ac:spMkLst>
            <pc:docMk/>
            <pc:sldMk cId="2072234255" sldId="280"/>
            <ac:spMk id="3" creationId="{C0C41EF5-4EDA-4211-BDE1-82F0A50B4E93}"/>
          </ac:spMkLst>
        </pc:spChg>
        <pc:spChg chg="add mod">
          <ac:chgData name="Mirjana Burgic" userId="b136d2315a14d335" providerId="LiveId" clId="{23625FCD-9B3B-4C6C-97B1-7FDCE4975977}" dt="2020-05-18T09:45:25.150" v="9994" actId="255"/>
          <ac:spMkLst>
            <pc:docMk/>
            <pc:sldMk cId="2072234255" sldId="280"/>
            <ac:spMk id="4" creationId="{1A6B0631-8C64-48C0-9ED8-05ABA9C81DD2}"/>
          </ac:spMkLst>
        </pc:spChg>
        <pc:spChg chg="add mod">
          <ac:chgData name="Mirjana Burgic" userId="b136d2315a14d335" providerId="LiveId" clId="{23625FCD-9B3B-4C6C-97B1-7FDCE4975977}" dt="2020-05-18T09:57:42.849" v="10002" actId="1076"/>
          <ac:spMkLst>
            <pc:docMk/>
            <pc:sldMk cId="2072234255" sldId="280"/>
            <ac:spMk id="6" creationId="{1686D73B-B0D3-448B-B45B-B6ED095F77CE}"/>
          </ac:spMkLst>
        </pc:spChg>
        <pc:spChg chg="add mod">
          <ac:chgData name="Mirjana Burgic" userId="b136d2315a14d335" providerId="LiveId" clId="{23625FCD-9B3B-4C6C-97B1-7FDCE4975977}" dt="2020-05-18T09:58:15.211" v="10016" actId="1076"/>
          <ac:spMkLst>
            <pc:docMk/>
            <pc:sldMk cId="2072234255" sldId="280"/>
            <ac:spMk id="7" creationId="{43F032DA-DF8B-4473-86CB-9D61E293639E}"/>
          </ac:spMkLst>
        </pc:spChg>
        <pc:spChg chg="add mod">
          <ac:chgData name="Mirjana Burgic" userId="b136d2315a14d335" providerId="LiveId" clId="{23625FCD-9B3B-4C6C-97B1-7FDCE4975977}" dt="2020-05-18T09:59:49.048" v="10025" actId="14100"/>
          <ac:spMkLst>
            <pc:docMk/>
            <pc:sldMk cId="2072234255" sldId="280"/>
            <ac:spMk id="8" creationId="{B53B3D78-A72B-4FAF-9C4D-8D2CDDCE04C3}"/>
          </ac:spMkLst>
        </pc:spChg>
        <pc:picChg chg="del">
          <ac:chgData name="Mirjana Burgic" userId="b136d2315a14d335" providerId="LiveId" clId="{23625FCD-9B3B-4C6C-97B1-7FDCE4975977}" dt="2020-05-15T11:44:35.971" v="8037" actId="478"/>
          <ac:picMkLst>
            <pc:docMk/>
            <pc:sldMk cId="2072234255" sldId="280"/>
            <ac:picMk id="4" creationId="{6E59A2F3-4199-4B80-A240-492611A10F14}"/>
          </ac:picMkLst>
        </pc:picChg>
        <pc:picChg chg="add mod">
          <ac:chgData name="Mirjana Burgic" userId="b136d2315a14d335" providerId="LiveId" clId="{23625FCD-9B3B-4C6C-97B1-7FDCE4975977}" dt="2020-05-18T09:41:12.701" v="9972" actId="1076"/>
          <ac:picMkLst>
            <pc:docMk/>
            <pc:sldMk cId="2072234255" sldId="280"/>
            <ac:picMk id="5" creationId="{357B86D6-C5E8-405B-9944-70F24442D269}"/>
          </ac:picMkLst>
        </pc:picChg>
        <pc:picChg chg="del">
          <ac:chgData name="Mirjana Burgic" userId="b136d2315a14d335" providerId="LiveId" clId="{23625FCD-9B3B-4C6C-97B1-7FDCE4975977}" dt="2020-05-15T11:44:38.126" v="8038" actId="478"/>
          <ac:picMkLst>
            <pc:docMk/>
            <pc:sldMk cId="2072234255" sldId="280"/>
            <ac:picMk id="6" creationId="{CCD0FDC1-774D-4249-A2DC-627C14D0F3DB}"/>
          </ac:picMkLst>
        </pc:picChg>
        <pc:picChg chg="add del mod">
          <ac:chgData name="Mirjana Burgic" userId="b136d2315a14d335" providerId="LiveId" clId="{23625FCD-9B3B-4C6C-97B1-7FDCE4975977}" dt="2020-05-15T12:29:01.483" v="8388" actId="478"/>
          <ac:picMkLst>
            <pc:docMk/>
            <pc:sldMk cId="2072234255" sldId="280"/>
            <ac:picMk id="8" creationId="{BB0CEC8F-7D1B-4CF1-A6CB-08A1ECCA291B}"/>
          </ac:picMkLst>
        </pc:picChg>
        <pc:picChg chg="add mod">
          <ac:chgData name="Mirjana Burgic" userId="b136d2315a14d335" providerId="LiveId" clId="{23625FCD-9B3B-4C6C-97B1-7FDCE4975977}" dt="2020-05-18T09:59:36.848" v="10022" actId="1076"/>
          <ac:picMkLst>
            <pc:docMk/>
            <pc:sldMk cId="2072234255" sldId="280"/>
            <ac:picMk id="9" creationId="{61C5AFB7-1426-46F9-AAE5-4D24E33813C8}"/>
          </ac:picMkLst>
        </pc:picChg>
        <pc:picChg chg="add mod ord">
          <ac:chgData name="Mirjana Burgic" userId="b136d2315a14d335" providerId="LiveId" clId="{23625FCD-9B3B-4C6C-97B1-7FDCE4975977}" dt="2020-05-18T09:43:36.641" v="9985" actId="1076"/>
          <ac:picMkLst>
            <pc:docMk/>
            <pc:sldMk cId="2072234255" sldId="280"/>
            <ac:picMk id="10" creationId="{A884D571-9655-400A-B898-7F05C27BAE23}"/>
          </ac:picMkLst>
        </pc:picChg>
        <pc:picChg chg="add del mod">
          <ac:chgData name="Mirjana Burgic" userId="b136d2315a14d335" providerId="LiveId" clId="{23625FCD-9B3B-4C6C-97B1-7FDCE4975977}" dt="2020-05-15T12:24:23.706" v="8346" actId="478"/>
          <ac:picMkLst>
            <pc:docMk/>
            <pc:sldMk cId="2072234255" sldId="280"/>
            <ac:picMk id="12" creationId="{753FFB13-E54F-44F8-AC99-80BE8C982647}"/>
          </ac:picMkLst>
        </pc:picChg>
        <pc:picChg chg="add del mod ord">
          <ac:chgData name="Mirjana Burgic" userId="b136d2315a14d335" providerId="LiveId" clId="{23625FCD-9B3B-4C6C-97B1-7FDCE4975977}" dt="2020-05-15T12:28:50.056" v="8385" actId="931"/>
          <ac:picMkLst>
            <pc:docMk/>
            <pc:sldMk cId="2072234255" sldId="280"/>
            <ac:picMk id="14" creationId="{46E21243-15FB-4C96-9ECA-B4BC8074D3D4}"/>
          </ac:picMkLst>
        </pc:picChg>
        <pc:picChg chg="del">
          <ac:chgData name="Mirjana Burgic" userId="b136d2315a14d335" providerId="LiveId" clId="{23625FCD-9B3B-4C6C-97B1-7FDCE4975977}" dt="2020-05-15T11:44:40.213" v="8039" actId="478"/>
          <ac:picMkLst>
            <pc:docMk/>
            <pc:sldMk cId="2072234255" sldId="280"/>
            <ac:picMk id="16" creationId="{4DBA4AD0-DFC5-471C-B8AC-8CA58921F4C7}"/>
          </ac:picMkLst>
        </pc:picChg>
        <pc:picChg chg="add mod">
          <ac:chgData name="Mirjana Burgic" userId="b136d2315a14d335" providerId="LiveId" clId="{23625FCD-9B3B-4C6C-97B1-7FDCE4975977}" dt="2020-05-18T09:41:21.433" v="9974" actId="1076"/>
          <ac:picMkLst>
            <pc:docMk/>
            <pc:sldMk cId="2072234255" sldId="280"/>
            <ac:picMk id="17" creationId="{848228DB-AAA7-4CD4-9ECD-E85A1AE1FDED}"/>
          </ac:picMkLst>
        </pc:picChg>
        <pc:picChg chg="del">
          <ac:chgData name="Mirjana Burgic" userId="b136d2315a14d335" providerId="LiveId" clId="{23625FCD-9B3B-4C6C-97B1-7FDCE4975977}" dt="2020-05-15T11:44:42.120" v="8040" actId="478"/>
          <ac:picMkLst>
            <pc:docMk/>
            <pc:sldMk cId="2072234255" sldId="280"/>
            <ac:picMk id="18" creationId="{07DFE20E-D630-4A34-A383-E4403692ACA7}"/>
          </ac:picMkLst>
        </pc:picChg>
      </pc:sldChg>
      <pc:sldChg chg="new del">
        <pc:chgData name="Mirjana Burgic" userId="b136d2315a14d335" providerId="LiveId" clId="{23625FCD-9B3B-4C6C-97B1-7FDCE4975977}" dt="2020-05-15T12:07:19.164" v="8068" actId="47"/>
        <pc:sldMkLst>
          <pc:docMk/>
          <pc:sldMk cId="1973782953" sldId="281"/>
        </pc:sldMkLst>
      </pc:sldChg>
      <pc:sldChg chg="addSp delSp modSp add del mod ord">
        <pc:chgData name="Mirjana Burgic" userId="b136d2315a14d335" providerId="LiveId" clId="{23625FCD-9B3B-4C6C-97B1-7FDCE4975977}" dt="2020-05-18T10:21:04.869" v="10177" actId="14100"/>
        <pc:sldMkLst>
          <pc:docMk/>
          <pc:sldMk cId="3216953741" sldId="281"/>
        </pc:sldMkLst>
        <pc:spChg chg="mod">
          <ac:chgData name="Mirjana Burgic" userId="b136d2315a14d335" providerId="LiveId" clId="{23625FCD-9B3B-4C6C-97B1-7FDCE4975977}" dt="2020-05-15T12:34:03.340" v="8449" actId="20577"/>
          <ac:spMkLst>
            <pc:docMk/>
            <pc:sldMk cId="3216953741" sldId="281"/>
            <ac:spMk id="2" creationId="{A344A5AF-D584-42EC-B93A-D128C32305DC}"/>
          </ac:spMkLst>
        </pc:spChg>
        <pc:spChg chg="add del mod">
          <ac:chgData name="Mirjana Burgic" userId="b136d2315a14d335" providerId="LiveId" clId="{23625FCD-9B3B-4C6C-97B1-7FDCE4975977}" dt="2020-05-18T10:00:06.345" v="10027"/>
          <ac:spMkLst>
            <pc:docMk/>
            <pc:sldMk cId="3216953741" sldId="281"/>
            <ac:spMk id="3" creationId="{57556ECA-DBA8-4A44-A731-BF43786359E0}"/>
          </ac:spMkLst>
        </pc:spChg>
        <pc:spChg chg="add mod ord">
          <ac:chgData name="Mirjana Burgic" userId="b136d2315a14d335" providerId="LiveId" clId="{23625FCD-9B3B-4C6C-97B1-7FDCE4975977}" dt="2020-05-18T10:06:29.128" v="10104" actId="14100"/>
          <ac:spMkLst>
            <pc:docMk/>
            <pc:sldMk cId="3216953741" sldId="281"/>
            <ac:spMk id="4" creationId="{0F56A2CC-316C-4321-A33B-D5CA1F96A49B}"/>
          </ac:spMkLst>
        </pc:spChg>
        <pc:spChg chg="add mod">
          <ac:chgData name="Mirjana Burgic" userId="b136d2315a14d335" providerId="LiveId" clId="{23625FCD-9B3B-4C6C-97B1-7FDCE4975977}" dt="2020-05-18T10:05:53.150" v="10103" actId="1076"/>
          <ac:spMkLst>
            <pc:docMk/>
            <pc:sldMk cId="3216953741" sldId="281"/>
            <ac:spMk id="8" creationId="{802DCC62-DBF5-48F1-A143-5959CFB9B587}"/>
          </ac:spMkLst>
        </pc:spChg>
        <pc:spChg chg="add mod">
          <ac:chgData name="Mirjana Burgic" userId="b136d2315a14d335" providerId="LiveId" clId="{23625FCD-9B3B-4C6C-97B1-7FDCE4975977}" dt="2020-05-18T10:07:46.672" v="10112" actId="1076"/>
          <ac:spMkLst>
            <pc:docMk/>
            <pc:sldMk cId="3216953741" sldId="281"/>
            <ac:spMk id="9" creationId="{3F737619-CEF5-490F-A854-E57F12B3E950}"/>
          </ac:spMkLst>
        </pc:spChg>
        <pc:spChg chg="add mod">
          <ac:chgData name="Mirjana Burgic" userId="b136d2315a14d335" providerId="LiveId" clId="{23625FCD-9B3B-4C6C-97B1-7FDCE4975977}" dt="2020-05-18T10:08:14.694" v="10117" actId="207"/>
          <ac:spMkLst>
            <pc:docMk/>
            <pc:sldMk cId="3216953741" sldId="281"/>
            <ac:spMk id="11" creationId="{D1790F7E-4102-43C8-A647-B27D04CD6165}"/>
          </ac:spMkLst>
        </pc:spChg>
        <pc:spChg chg="add mod">
          <ac:chgData name="Mirjana Burgic" userId="b136d2315a14d335" providerId="LiveId" clId="{23625FCD-9B3B-4C6C-97B1-7FDCE4975977}" dt="2020-05-18T10:21:04.869" v="10177" actId="14100"/>
          <ac:spMkLst>
            <pc:docMk/>
            <pc:sldMk cId="3216953741" sldId="281"/>
            <ac:spMk id="13" creationId="{6A5163E4-7670-4B24-B6EC-65C4DE4A742D}"/>
          </ac:spMkLst>
        </pc:spChg>
        <pc:spChg chg="add mod">
          <ac:chgData name="Mirjana Burgic" userId="b136d2315a14d335" providerId="LiveId" clId="{23625FCD-9B3B-4C6C-97B1-7FDCE4975977}" dt="2020-05-18T10:07:07.264" v="10107" actId="255"/>
          <ac:spMkLst>
            <pc:docMk/>
            <pc:sldMk cId="3216953741" sldId="281"/>
            <ac:spMk id="15" creationId="{8D9F1A0C-4398-4F56-B2A3-A33D1B29048F}"/>
          </ac:spMkLst>
        </pc:spChg>
        <pc:picChg chg="del">
          <ac:chgData name="Mirjana Burgic" userId="b136d2315a14d335" providerId="LiveId" clId="{23625FCD-9B3B-4C6C-97B1-7FDCE4975977}" dt="2020-05-15T12:12:48.262" v="8328" actId="478"/>
          <ac:picMkLst>
            <pc:docMk/>
            <pc:sldMk cId="3216953741" sldId="281"/>
            <ac:picMk id="4" creationId="{6E59A2F3-4199-4B80-A240-492611A10F14}"/>
          </ac:picMkLst>
        </pc:picChg>
        <pc:picChg chg="add mod">
          <ac:chgData name="Mirjana Burgic" userId="b136d2315a14d335" providerId="LiveId" clId="{23625FCD-9B3B-4C6C-97B1-7FDCE4975977}" dt="2020-05-18T10:07:36.421" v="10111" actId="1076"/>
          <ac:picMkLst>
            <pc:docMk/>
            <pc:sldMk cId="3216953741" sldId="281"/>
            <ac:picMk id="5" creationId="{D6008167-ACEE-4840-9B63-8B9AE39F32F3}"/>
          </ac:picMkLst>
        </pc:picChg>
        <pc:picChg chg="del">
          <ac:chgData name="Mirjana Burgic" userId="b136d2315a14d335" providerId="LiveId" clId="{23625FCD-9B3B-4C6C-97B1-7FDCE4975977}" dt="2020-05-15T12:12:55.694" v="8329" actId="478"/>
          <ac:picMkLst>
            <pc:docMk/>
            <pc:sldMk cId="3216953741" sldId="281"/>
            <ac:picMk id="6" creationId="{CCD0FDC1-774D-4249-A2DC-627C14D0F3DB}"/>
          </ac:picMkLst>
        </pc:picChg>
        <pc:picChg chg="add mod modCrop">
          <ac:chgData name="Mirjana Burgic" userId="b136d2315a14d335" providerId="LiveId" clId="{23625FCD-9B3B-4C6C-97B1-7FDCE4975977}" dt="2020-05-18T10:04:54.332" v="10091" actId="1076"/>
          <ac:picMkLst>
            <pc:docMk/>
            <pc:sldMk cId="3216953741" sldId="281"/>
            <ac:picMk id="7" creationId="{0E564120-0FB8-49B6-A082-B646CA06EC3C}"/>
          </ac:picMkLst>
        </pc:picChg>
        <pc:picChg chg="add del mod">
          <ac:chgData name="Mirjana Burgic" userId="b136d2315a14d335" providerId="LiveId" clId="{23625FCD-9B3B-4C6C-97B1-7FDCE4975977}" dt="2020-05-15T12:22:39.618" v="8338" actId="478"/>
          <ac:picMkLst>
            <pc:docMk/>
            <pc:sldMk cId="3216953741" sldId="281"/>
            <ac:picMk id="8" creationId="{1FC14CB2-3D14-4618-B92E-6C7352F1ACB6}"/>
          </ac:picMkLst>
        </pc:picChg>
        <pc:picChg chg="add del mod">
          <ac:chgData name="Mirjana Burgic" userId="b136d2315a14d335" providerId="LiveId" clId="{23625FCD-9B3B-4C6C-97B1-7FDCE4975977}" dt="2020-05-18T10:03:11.045" v="10078" actId="478"/>
          <ac:picMkLst>
            <pc:docMk/>
            <pc:sldMk cId="3216953741" sldId="281"/>
            <ac:picMk id="10" creationId="{35D43934-9279-4ACC-94E3-8312B890E57B}"/>
          </ac:picMkLst>
        </pc:picChg>
        <pc:picChg chg="add del mod">
          <ac:chgData name="Mirjana Burgic" userId="b136d2315a14d335" providerId="LiveId" clId="{23625FCD-9B3B-4C6C-97B1-7FDCE4975977}" dt="2020-05-15T12:28:57.115" v="8387" actId="478"/>
          <ac:picMkLst>
            <pc:docMk/>
            <pc:sldMk cId="3216953741" sldId="281"/>
            <ac:picMk id="10" creationId="{6F36279A-1433-49E0-95F1-60C1AE28865C}"/>
          </ac:picMkLst>
        </pc:picChg>
        <pc:picChg chg="add mod">
          <ac:chgData name="Mirjana Burgic" userId="b136d2315a14d335" providerId="LiveId" clId="{23625FCD-9B3B-4C6C-97B1-7FDCE4975977}" dt="2020-05-18T10:00:47.233" v="10047" actId="1036"/>
          <ac:picMkLst>
            <pc:docMk/>
            <pc:sldMk cId="3216953741" sldId="281"/>
            <ac:picMk id="12" creationId="{825F76E9-BAB0-4376-BBF3-60D62BE8566C}"/>
          </ac:picMkLst>
        </pc:picChg>
        <pc:picChg chg="add mod">
          <ac:chgData name="Mirjana Burgic" userId="b136d2315a14d335" providerId="LiveId" clId="{23625FCD-9B3B-4C6C-97B1-7FDCE4975977}" dt="2020-05-18T10:00:50.429" v="10051" actId="1035"/>
          <ac:picMkLst>
            <pc:docMk/>
            <pc:sldMk cId="3216953741" sldId="281"/>
            <ac:picMk id="14" creationId="{3BADC721-0FF4-41DD-9AA0-91DA6C733F18}"/>
          </ac:picMkLst>
        </pc:picChg>
        <pc:picChg chg="del">
          <ac:chgData name="Mirjana Burgic" userId="b136d2315a14d335" providerId="LiveId" clId="{23625FCD-9B3B-4C6C-97B1-7FDCE4975977}" dt="2020-05-15T12:12:57.798" v="8330" actId="478"/>
          <ac:picMkLst>
            <pc:docMk/>
            <pc:sldMk cId="3216953741" sldId="281"/>
            <ac:picMk id="16" creationId="{4DBA4AD0-DFC5-471C-B8AC-8CA58921F4C7}"/>
          </ac:picMkLst>
        </pc:picChg>
        <pc:picChg chg="del">
          <ac:chgData name="Mirjana Burgic" userId="b136d2315a14d335" providerId="LiveId" clId="{23625FCD-9B3B-4C6C-97B1-7FDCE4975977}" dt="2020-05-15T12:12:59.792" v="8331" actId="478"/>
          <ac:picMkLst>
            <pc:docMk/>
            <pc:sldMk cId="3216953741" sldId="281"/>
            <ac:picMk id="18" creationId="{07DFE20E-D630-4A34-A383-E4403692ACA7}"/>
          </ac:picMkLst>
        </pc:picChg>
      </pc:sldChg>
      <pc:sldChg chg="addSp delSp modSp add mod ord">
        <pc:chgData name="Mirjana Burgic" userId="b136d2315a14d335" providerId="LiveId" clId="{23625FCD-9B3B-4C6C-97B1-7FDCE4975977}" dt="2020-05-18T10:19:26.316" v="10168" actId="207"/>
        <pc:sldMkLst>
          <pc:docMk/>
          <pc:sldMk cId="4205880331" sldId="282"/>
        </pc:sldMkLst>
        <pc:spChg chg="mod">
          <ac:chgData name="Mirjana Burgic" userId="b136d2315a14d335" providerId="LiveId" clId="{23625FCD-9B3B-4C6C-97B1-7FDCE4975977}" dt="2020-05-18T10:13:47.608" v="10136" actId="20578"/>
          <ac:spMkLst>
            <pc:docMk/>
            <pc:sldMk cId="4205880331" sldId="282"/>
            <ac:spMk id="2" creationId="{A344A5AF-D584-42EC-B93A-D128C32305DC}"/>
          </ac:spMkLst>
        </pc:spChg>
        <pc:spChg chg="add mod">
          <ac:chgData name="Mirjana Burgic" userId="b136d2315a14d335" providerId="LiveId" clId="{23625FCD-9B3B-4C6C-97B1-7FDCE4975977}" dt="2020-05-18T10:17:39.513" v="10155" actId="1076"/>
          <ac:spMkLst>
            <pc:docMk/>
            <pc:sldMk cId="4205880331" sldId="282"/>
            <ac:spMk id="3" creationId="{CC138DDD-9132-425B-A139-5EA387644CE6}"/>
          </ac:spMkLst>
        </pc:spChg>
        <pc:spChg chg="add del mod">
          <ac:chgData name="Mirjana Burgic" userId="b136d2315a14d335" providerId="LiveId" clId="{23625FCD-9B3B-4C6C-97B1-7FDCE4975977}" dt="2020-05-18T10:13:26.677" v="10134" actId="767"/>
          <ac:spMkLst>
            <pc:docMk/>
            <pc:sldMk cId="4205880331" sldId="282"/>
            <ac:spMk id="4" creationId="{7638E0FC-8F92-4401-A27E-BCFA67997ED8}"/>
          </ac:spMkLst>
        </pc:spChg>
        <pc:spChg chg="add mod">
          <ac:chgData name="Mirjana Burgic" userId="b136d2315a14d335" providerId="LiveId" clId="{23625FCD-9B3B-4C6C-97B1-7FDCE4975977}" dt="2020-05-18T10:17:08.894" v="10150" actId="1076"/>
          <ac:spMkLst>
            <pc:docMk/>
            <pc:sldMk cId="4205880331" sldId="282"/>
            <ac:spMk id="5" creationId="{50856680-38DB-45F6-AB0A-973880D4C9D4}"/>
          </ac:spMkLst>
        </pc:spChg>
        <pc:spChg chg="add del">
          <ac:chgData name="Mirjana Burgic" userId="b136d2315a14d335" providerId="LiveId" clId="{23625FCD-9B3B-4C6C-97B1-7FDCE4975977}" dt="2020-05-18T10:17:21.475" v="10152" actId="11529"/>
          <ac:spMkLst>
            <pc:docMk/>
            <pc:sldMk cId="4205880331" sldId="282"/>
            <ac:spMk id="7" creationId="{542586AD-6F05-4562-BC7B-EE48C281477B}"/>
          </ac:spMkLst>
        </pc:spChg>
        <pc:spChg chg="add mod">
          <ac:chgData name="Mirjana Burgic" userId="b136d2315a14d335" providerId="LiveId" clId="{23625FCD-9B3B-4C6C-97B1-7FDCE4975977}" dt="2020-05-18T10:18:17.569" v="10161" actId="207"/>
          <ac:spMkLst>
            <pc:docMk/>
            <pc:sldMk cId="4205880331" sldId="282"/>
            <ac:spMk id="8" creationId="{4C0F61FA-3659-4935-A5E3-A26F84DE95F1}"/>
          </ac:spMkLst>
        </pc:spChg>
        <pc:spChg chg="add mod">
          <ac:chgData name="Mirjana Burgic" userId="b136d2315a14d335" providerId="LiveId" clId="{23625FCD-9B3B-4C6C-97B1-7FDCE4975977}" dt="2020-05-18T10:18:40.517" v="10163" actId="1076"/>
          <ac:spMkLst>
            <pc:docMk/>
            <pc:sldMk cId="4205880331" sldId="282"/>
            <ac:spMk id="10" creationId="{A5A50BD0-2A84-49A6-B2DE-C7826A23CA48}"/>
          </ac:spMkLst>
        </pc:spChg>
        <pc:spChg chg="add mod">
          <ac:chgData name="Mirjana Burgic" userId="b136d2315a14d335" providerId="LiveId" clId="{23625FCD-9B3B-4C6C-97B1-7FDCE4975977}" dt="2020-05-18T10:18:57.323" v="10165" actId="1076"/>
          <ac:spMkLst>
            <pc:docMk/>
            <pc:sldMk cId="4205880331" sldId="282"/>
            <ac:spMk id="11" creationId="{BB34FA51-2DA5-4920-B6D0-8A37A941C0EA}"/>
          </ac:spMkLst>
        </pc:spChg>
        <pc:spChg chg="add mod">
          <ac:chgData name="Mirjana Burgic" userId="b136d2315a14d335" providerId="LiveId" clId="{23625FCD-9B3B-4C6C-97B1-7FDCE4975977}" dt="2020-05-18T10:19:26.316" v="10168" actId="207"/>
          <ac:spMkLst>
            <pc:docMk/>
            <pc:sldMk cId="4205880331" sldId="282"/>
            <ac:spMk id="12" creationId="{0622CE50-CAC2-4A41-9ECB-9E43E5254DC9}"/>
          </ac:spMkLst>
        </pc:spChg>
        <pc:picChg chg="add del mod">
          <ac:chgData name="Mirjana Burgic" userId="b136d2315a14d335" providerId="LiveId" clId="{23625FCD-9B3B-4C6C-97B1-7FDCE4975977}" dt="2020-05-15T12:55:25.655" v="8654" actId="478"/>
          <ac:picMkLst>
            <pc:docMk/>
            <pc:sldMk cId="4205880331" sldId="282"/>
            <ac:picMk id="4" creationId="{6E59A2F3-4199-4B80-A240-492611A10F14}"/>
          </ac:picMkLst>
        </pc:picChg>
        <pc:picChg chg="add del mod">
          <ac:chgData name="Mirjana Burgic" userId="b136d2315a14d335" providerId="LiveId" clId="{23625FCD-9B3B-4C6C-97B1-7FDCE4975977}" dt="2020-05-18T10:10:07.977" v="10125" actId="208"/>
          <ac:picMkLst>
            <pc:docMk/>
            <pc:sldMk cId="4205880331" sldId="282"/>
            <ac:picMk id="6" creationId="{CCD0FDC1-774D-4249-A2DC-627C14D0F3DB}"/>
          </ac:picMkLst>
        </pc:picChg>
        <pc:picChg chg="add mod">
          <ac:chgData name="Mirjana Burgic" userId="b136d2315a14d335" providerId="LiveId" clId="{23625FCD-9B3B-4C6C-97B1-7FDCE4975977}" dt="2020-05-18T10:09:32.286" v="10124" actId="1076"/>
          <ac:picMkLst>
            <pc:docMk/>
            <pc:sldMk cId="4205880331" sldId="282"/>
            <ac:picMk id="9" creationId="{187B9219-BD1A-4393-AB17-430392B3181F}"/>
          </ac:picMkLst>
        </pc:picChg>
        <pc:picChg chg="add del mod">
          <ac:chgData name="Mirjana Burgic" userId="b136d2315a14d335" providerId="LiveId" clId="{23625FCD-9B3B-4C6C-97B1-7FDCE4975977}" dt="2020-05-18T10:10:20.418" v="10127" actId="208"/>
          <ac:picMkLst>
            <pc:docMk/>
            <pc:sldMk cId="4205880331" sldId="282"/>
            <ac:picMk id="16" creationId="{4DBA4AD0-DFC5-471C-B8AC-8CA58921F4C7}"/>
          </ac:picMkLst>
        </pc:picChg>
        <pc:picChg chg="add del mod ord">
          <ac:chgData name="Mirjana Burgic" userId="b136d2315a14d335" providerId="LiveId" clId="{23625FCD-9B3B-4C6C-97B1-7FDCE4975977}" dt="2020-05-18T10:10:15.616" v="10126" actId="208"/>
          <ac:picMkLst>
            <pc:docMk/>
            <pc:sldMk cId="4205880331" sldId="282"/>
            <ac:picMk id="18" creationId="{07DFE20E-D630-4A34-A383-E4403692ACA7}"/>
          </ac:picMkLst>
        </pc:picChg>
      </pc:sldChg>
      <pc:sldChg chg="addSp delSp modSp add mod ord">
        <pc:chgData name="Mirjana Burgic" userId="b136d2315a14d335" providerId="LiveId" clId="{23625FCD-9B3B-4C6C-97B1-7FDCE4975977}" dt="2020-05-18T10:39:56.328" v="10289" actId="14100"/>
        <pc:sldMkLst>
          <pc:docMk/>
          <pc:sldMk cId="3981451017" sldId="283"/>
        </pc:sldMkLst>
        <pc:spChg chg="mod">
          <ac:chgData name="Mirjana Burgic" userId="b136d2315a14d335" providerId="LiveId" clId="{23625FCD-9B3B-4C6C-97B1-7FDCE4975977}" dt="2020-05-15T12:59:20.600" v="8786" actId="20577"/>
          <ac:spMkLst>
            <pc:docMk/>
            <pc:sldMk cId="3981451017" sldId="283"/>
            <ac:spMk id="2" creationId="{A344A5AF-D584-42EC-B93A-D128C32305DC}"/>
          </ac:spMkLst>
        </pc:spChg>
        <pc:spChg chg="add mod">
          <ac:chgData name="Mirjana Burgic" userId="b136d2315a14d335" providerId="LiveId" clId="{23625FCD-9B3B-4C6C-97B1-7FDCE4975977}" dt="2020-05-18T10:39:56.328" v="10289" actId="14100"/>
          <ac:spMkLst>
            <pc:docMk/>
            <pc:sldMk cId="3981451017" sldId="283"/>
            <ac:spMk id="3" creationId="{A64F1F4E-F846-4E68-84B6-973E0A479EFA}"/>
          </ac:spMkLst>
        </pc:spChg>
        <pc:spChg chg="add mod">
          <ac:chgData name="Mirjana Burgic" userId="b136d2315a14d335" providerId="LiveId" clId="{23625FCD-9B3B-4C6C-97B1-7FDCE4975977}" dt="2020-05-18T10:21:51.215" v="10179" actId="1076"/>
          <ac:spMkLst>
            <pc:docMk/>
            <pc:sldMk cId="3981451017" sldId="283"/>
            <ac:spMk id="4" creationId="{1DE42FD8-1D20-4FBE-9F2D-299BC5A417D5}"/>
          </ac:spMkLst>
        </pc:spChg>
        <pc:picChg chg="del">
          <ac:chgData name="Mirjana Burgic" userId="b136d2315a14d335" providerId="LiveId" clId="{23625FCD-9B3B-4C6C-97B1-7FDCE4975977}" dt="2020-05-15T13:05:32.247" v="8793" actId="478"/>
          <ac:picMkLst>
            <pc:docMk/>
            <pc:sldMk cId="3981451017" sldId="283"/>
            <ac:picMk id="4" creationId="{6E59A2F3-4199-4B80-A240-492611A10F14}"/>
          </ac:picMkLst>
        </pc:picChg>
        <pc:picChg chg="add mod">
          <ac:chgData name="Mirjana Burgic" userId="b136d2315a14d335" providerId="LiveId" clId="{23625FCD-9B3B-4C6C-97B1-7FDCE4975977}" dt="2020-05-15T13:05:41.346" v="8797" actId="14100"/>
          <ac:picMkLst>
            <pc:docMk/>
            <pc:sldMk cId="3981451017" sldId="283"/>
            <ac:picMk id="5" creationId="{E8381A19-EB3F-43C2-BC55-9CE58AA8B5A7}"/>
          </ac:picMkLst>
        </pc:picChg>
        <pc:picChg chg="mod ord">
          <ac:chgData name="Mirjana Burgic" userId="b136d2315a14d335" providerId="LiveId" clId="{23625FCD-9B3B-4C6C-97B1-7FDCE4975977}" dt="2020-05-15T13:06:12.833" v="8799" actId="166"/>
          <ac:picMkLst>
            <pc:docMk/>
            <pc:sldMk cId="3981451017" sldId="283"/>
            <ac:picMk id="6" creationId="{CCD0FDC1-774D-4249-A2DC-627C14D0F3DB}"/>
          </ac:picMkLst>
        </pc:picChg>
        <pc:picChg chg="add mod">
          <ac:chgData name="Mirjana Burgic" userId="b136d2315a14d335" providerId="LiveId" clId="{23625FCD-9B3B-4C6C-97B1-7FDCE4975977}" dt="2020-05-18T10:19:51.220" v="10170" actId="1076"/>
          <ac:picMkLst>
            <pc:docMk/>
            <pc:sldMk cId="3981451017" sldId="283"/>
            <ac:picMk id="8" creationId="{687C8BC1-4086-4F8C-BF31-6D636E529528}"/>
          </ac:picMkLst>
        </pc:picChg>
        <pc:picChg chg="del mod">
          <ac:chgData name="Mirjana Burgic" userId="b136d2315a14d335" providerId="LiveId" clId="{23625FCD-9B3B-4C6C-97B1-7FDCE4975977}" dt="2020-05-15T13:05:34.998" v="8795" actId="478"/>
          <ac:picMkLst>
            <pc:docMk/>
            <pc:sldMk cId="3981451017" sldId="283"/>
            <ac:picMk id="16" creationId="{4DBA4AD0-DFC5-471C-B8AC-8CA58921F4C7}"/>
          </ac:picMkLst>
        </pc:picChg>
        <pc:picChg chg="del">
          <ac:chgData name="Mirjana Burgic" userId="b136d2315a14d335" providerId="LiveId" clId="{23625FCD-9B3B-4C6C-97B1-7FDCE4975977}" dt="2020-05-15T13:05:33.470" v="8794" actId="478"/>
          <ac:picMkLst>
            <pc:docMk/>
            <pc:sldMk cId="3981451017" sldId="283"/>
            <ac:picMk id="18" creationId="{07DFE20E-D630-4A34-A383-E4403692ACA7}"/>
          </ac:picMkLst>
        </pc:picChg>
      </pc:sldChg>
      <pc:sldChg chg="addSp modSp add mod ord">
        <pc:chgData name="Mirjana Burgic" userId="b136d2315a14d335" providerId="LiveId" clId="{23625FCD-9B3B-4C6C-97B1-7FDCE4975977}" dt="2020-05-18T09:40:31.415" v="9971" actId="1076"/>
        <pc:sldMkLst>
          <pc:docMk/>
          <pc:sldMk cId="1089229791" sldId="284"/>
        </pc:sldMkLst>
        <pc:spChg chg="mod">
          <ac:chgData name="Mirjana Burgic" userId="b136d2315a14d335" providerId="LiveId" clId="{23625FCD-9B3B-4C6C-97B1-7FDCE4975977}" dt="2020-05-15T13:07:19.358" v="8810"/>
          <ac:spMkLst>
            <pc:docMk/>
            <pc:sldMk cId="1089229791" sldId="284"/>
            <ac:spMk id="2" creationId="{A344A5AF-D584-42EC-B93A-D128C32305DC}"/>
          </ac:spMkLst>
        </pc:spChg>
        <pc:spChg chg="add mod">
          <ac:chgData name="Mirjana Burgic" userId="b136d2315a14d335" providerId="LiveId" clId="{23625FCD-9B3B-4C6C-97B1-7FDCE4975977}" dt="2020-05-18T09:36:01.770" v="9896" actId="208"/>
          <ac:spMkLst>
            <pc:docMk/>
            <pc:sldMk cId="1089229791" sldId="284"/>
            <ac:spMk id="3" creationId="{8D52789E-C8C3-4A1F-BB15-CFC07C57F6C4}"/>
          </ac:spMkLst>
        </pc:spChg>
        <pc:spChg chg="add mod">
          <ac:chgData name="Mirjana Burgic" userId="b136d2315a14d335" providerId="LiveId" clId="{23625FCD-9B3B-4C6C-97B1-7FDCE4975977}" dt="2020-05-18T09:37:02.222" v="9906" actId="1076"/>
          <ac:spMkLst>
            <pc:docMk/>
            <pc:sldMk cId="1089229791" sldId="284"/>
            <ac:spMk id="5" creationId="{8DE3FDF5-3EA3-4371-8B4F-440B7B160121}"/>
          </ac:spMkLst>
        </pc:spChg>
        <pc:spChg chg="add mod">
          <ac:chgData name="Mirjana Burgic" userId="b136d2315a14d335" providerId="LiveId" clId="{23625FCD-9B3B-4C6C-97B1-7FDCE4975977}" dt="2020-05-18T09:38:12.126" v="9934" actId="1076"/>
          <ac:spMkLst>
            <pc:docMk/>
            <pc:sldMk cId="1089229791" sldId="284"/>
            <ac:spMk id="7" creationId="{084E5285-DA59-411C-9A8C-AD55350080C0}"/>
          </ac:spMkLst>
        </pc:spChg>
        <pc:spChg chg="add mod">
          <ac:chgData name="Mirjana Burgic" userId="b136d2315a14d335" providerId="LiveId" clId="{23625FCD-9B3B-4C6C-97B1-7FDCE4975977}" dt="2020-05-18T09:40:05.273" v="9958" actId="1076"/>
          <ac:spMkLst>
            <pc:docMk/>
            <pc:sldMk cId="1089229791" sldId="284"/>
            <ac:spMk id="8" creationId="{ECFD1B08-0C86-409A-90B9-A125B6F0FB4D}"/>
          </ac:spMkLst>
        </pc:spChg>
        <pc:spChg chg="add mod">
          <ac:chgData name="Mirjana Burgic" userId="b136d2315a14d335" providerId="LiveId" clId="{23625FCD-9B3B-4C6C-97B1-7FDCE4975977}" dt="2020-05-18T09:40:31.415" v="9971" actId="1076"/>
          <ac:spMkLst>
            <pc:docMk/>
            <pc:sldMk cId="1089229791" sldId="284"/>
            <ac:spMk id="9" creationId="{00A66675-91D4-48BD-B24D-0990C7EBD833}"/>
          </ac:spMkLst>
        </pc:spChg>
        <pc:picChg chg="add mod">
          <ac:chgData name="Mirjana Burgic" userId="b136d2315a14d335" providerId="LiveId" clId="{23625FCD-9B3B-4C6C-97B1-7FDCE4975977}" dt="2020-05-18T09:35:25.772" v="9893" actId="1076"/>
          <ac:picMkLst>
            <pc:docMk/>
            <pc:sldMk cId="1089229791" sldId="284"/>
            <ac:picMk id="10" creationId="{F7D95626-56E2-4BC6-98FE-AE61C1376DBB}"/>
          </ac:picMkLst>
        </pc:picChg>
      </pc:sldChg>
      <pc:sldChg chg="modSp new del mod">
        <pc:chgData name="Mirjana Burgic" userId="b136d2315a14d335" providerId="LiveId" clId="{23625FCD-9B3B-4C6C-97B1-7FDCE4975977}" dt="2020-05-15T13:30:35.789" v="9267" actId="47"/>
        <pc:sldMkLst>
          <pc:docMk/>
          <pc:sldMk cId="2030493519" sldId="285"/>
        </pc:sldMkLst>
        <pc:spChg chg="mod">
          <ac:chgData name="Mirjana Burgic" userId="b136d2315a14d335" providerId="LiveId" clId="{23625FCD-9B3B-4C6C-97B1-7FDCE4975977}" dt="2020-05-15T13:29:28.279" v="9265" actId="20577"/>
          <ac:spMkLst>
            <pc:docMk/>
            <pc:sldMk cId="2030493519" sldId="285"/>
            <ac:spMk id="2" creationId="{EAB6BF45-1D2A-4FDE-A10F-6F9530845E11}"/>
          </ac:spMkLst>
        </pc:spChg>
      </pc:sldChg>
      <pc:sldChg chg="addSp delSp modSp new mod setBg setClrOvrMap">
        <pc:chgData name="Mirjana Burgic" userId="b136d2315a14d335" providerId="LiveId" clId="{23625FCD-9B3B-4C6C-97B1-7FDCE4975977}" dt="2020-05-15T14:56:27.474" v="9436" actId="20577"/>
        <pc:sldMkLst>
          <pc:docMk/>
          <pc:sldMk cId="1484632498" sldId="286"/>
        </pc:sldMkLst>
        <pc:spChg chg="add mod">
          <ac:chgData name="Mirjana Burgic" userId="b136d2315a14d335" providerId="LiveId" clId="{23625FCD-9B3B-4C6C-97B1-7FDCE4975977}" dt="2020-05-15T14:56:27.474" v="9436" actId="20577"/>
          <ac:spMkLst>
            <pc:docMk/>
            <pc:sldMk cId="1484632498" sldId="286"/>
            <ac:spMk id="2" creationId="{F9081BB7-D2D2-4D4D-8AC9-2EC57AE1DADB}"/>
          </ac:spMkLst>
        </pc:spChg>
        <pc:spChg chg="add mod ord">
          <ac:chgData name="Mirjana Burgic" userId="b136d2315a14d335" providerId="LiveId" clId="{23625FCD-9B3B-4C6C-97B1-7FDCE4975977}" dt="2020-05-15T14:56:16.927" v="9435" actId="1076"/>
          <ac:spMkLst>
            <pc:docMk/>
            <pc:sldMk cId="1484632498" sldId="286"/>
            <ac:spMk id="3" creationId="{77857ADA-5429-4DE1-A51D-FE2AF0BCADAF}"/>
          </ac:spMkLst>
        </pc:spChg>
        <pc:spChg chg="add del">
          <ac:chgData name="Mirjana Burgic" userId="b136d2315a14d335" providerId="LiveId" clId="{23625FCD-9B3B-4C6C-97B1-7FDCE4975977}" dt="2020-05-15T13:39:49.437" v="9346" actId="26606"/>
          <ac:spMkLst>
            <pc:docMk/>
            <pc:sldMk cId="1484632498" sldId="286"/>
            <ac:spMk id="10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9:49.437" v="9346" actId="26606"/>
          <ac:spMkLst>
            <pc:docMk/>
            <pc:sldMk cId="1484632498" sldId="286"/>
            <ac:spMk id="11" creationId="{AD35AE2F-5E3A-49D9-8DE1-8A333BA4088E}"/>
          </ac:spMkLst>
        </pc:spChg>
        <pc:spChg chg="add del">
          <ac:chgData name="Mirjana Burgic" userId="b136d2315a14d335" providerId="LiveId" clId="{23625FCD-9B3B-4C6C-97B1-7FDCE4975977}" dt="2020-05-15T13:34:03.211" v="9324" actId="26606"/>
          <ac:spMkLst>
            <pc:docMk/>
            <pc:sldMk cId="1484632498" sldId="286"/>
            <ac:spMk id="12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9:49.437" v="9346" actId="26606"/>
          <ac:spMkLst>
            <pc:docMk/>
            <pc:sldMk cId="1484632498" sldId="286"/>
            <ac:spMk id="13" creationId="{04D8AD8F-EF7F-481F-B99A-B8513897050A}"/>
          </ac:spMkLst>
        </pc:spChg>
        <pc:spChg chg="add del">
          <ac:chgData name="Mirjana Burgic" userId="b136d2315a14d335" providerId="LiveId" clId="{23625FCD-9B3B-4C6C-97B1-7FDCE4975977}" dt="2020-05-15T13:34:03.211" v="9324" actId="26606"/>
          <ac:spMkLst>
            <pc:docMk/>
            <pc:sldMk cId="1484632498" sldId="286"/>
            <ac:spMk id="14" creationId="{DA21A4AC-5300-4176-B2FB-67830A380702}"/>
          </ac:spMkLst>
        </pc:spChg>
        <pc:spChg chg="add del">
          <ac:chgData name="Mirjana Burgic" userId="b136d2315a14d335" providerId="LiveId" clId="{23625FCD-9B3B-4C6C-97B1-7FDCE4975977}" dt="2020-05-15T13:39:49.437" v="9346" actId="26606"/>
          <ac:spMkLst>
            <pc:docMk/>
            <pc:sldMk cId="1484632498" sldId="286"/>
            <ac:spMk id="15" creationId="{79EB4626-023C-436D-9F57-9EB46080909D}"/>
          </ac:spMkLst>
        </pc:spChg>
        <pc:spChg chg="add del">
          <ac:chgData name="Mirjana Burgic" userId="b136d2315a14d335" providerId="LiveId" clId="{23625FCD-9B3B-4C6C-97B1-7FDCE4975977}" dt="2020-05-15T13:34:05.195" v="9326" actId="26606"/>
          <ac:spMkLst>
            <pc:docMk/>
            <pc:sldMk cId="1484632498" sldId="286"/>
            <ac:spMk id="16" creationId="{D6A9C53F-5F90-40A5-8C85-5412D39C8C68}"/>
          </ac:spMkLst>
        </pc:spChg>
        <pc:spChg chg="add del">
          <ac:chgData name="Mirjana Burgic" userId="b136d2315a14d335" providerId="LiveId" clId="{23625FCD-9B3B-4C6C-97B1-7FDCE4975977}" dt="2020-05-15T13:34:05.195" v="9326" actId="26606"/>
          <ac:spMkLst>
            <pc:docMk/>
            <pc:sldMk cId="1484632498" sldId="286"/>
            <ac:spMk id="17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4:05.195" v="9326" actId="26606"/>
          <ac:spMkLst>
            <pc:docMk/>
            <pc:sldMk cId="1484632498" sldId="286"/>
            <ac:spMk id="18" creationId="{F0087D53-9295-4463-AAE4-D5C626046E9F}"/>
          </ac:spMkLst>
        </pc:spChg>
        <pc:spChg chg="add del">
          <ac:chgData name="Mirjana Burgic" userId="b136d2315a14d335" providerId="LiveId" clId="{23625FCD-9B3B-4C6C-97B1-7FDCE4975977}" dt="2020-05-15T13:39:51.097" v="9348" actId="26606"/>
          <ac:spMkLst>
            <pc:docMk/>
            <pc:sldMk cId="1484632498" sldId="286"/>
            <ac:spMk id="19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4:07.360" v="9328" actId="26606"/>
          <ac:spMkLst>
            <pc:docMk/>
            <pc:sldMk cId="1484632498" sldId="286"/>
            <ac:spMk id="20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4:07.360" v="9328" actId="26606"/>
          <ac:spMkLst>
            <pc:docMk/>
            <pc:sldMk cId="1484632498" sldId="286"/>
            <ac:spMk id="21" creationId="{C4879EFC-8E62-4E00-973C-C45EE9EC676D}"/>
          </ac:spMkLst>
        </pc:spChg>
        <pc:spChg chg="add del">
          <ac:chgData name="Mirjana Burgic" userId="b136d2315a14d335" providerId="LiveId" clId="{23625FCD-9B3B-4C6C-97B1-7FDCE4975977}" dt="2020-05-15T13:34:07.360" v="9328" actId="26606"/>
          <ac:spMkLst>
            <pc:docMk/>
            <pc:sldMk cId="1484632498" sldId="286"/>
            <ac:spMk id="22" creationId="{D6A9C53F-5F90-40A5-8C85-5412D39C8C68}"/>
          </ac:spMkLst>
        </pc:spChg>
        <pc:spChg chg="add del">
          <ac:chgData name="Mirjana Burgic" userId="b136d2315a14d335" providerId="LiveId" clId="{23625FCD-9B3B-4C6C-97B1-7FDCE4975977}" dt="2020-05-15T13:39:51.097" v="9348" actId="26606"/>
          <ac:spMkLst>
            <pc:docMk/>
            <pc:sldMk cId="1484632498" sldId="286"/>
            <ac:spMk id="23" creationId="{168AB93A-48BC-4C25-A3AD-C17B5A682A94}"/>
          </ac:spMkLst>
        </pc:spChg>
        <pc:spChg chg="add del">
          <ac:chgData name="Mirjana Burgic" userId="b136d2315a14d335" providerId="LiveId" clId="{23625FCD-9B3B-4C6C-97B1-7FDCE4975977}" dt="2020-05-15T13:34:18.354" v="9330" actId="26606"/>
          <ac:spMkLst>
            <pc:docMk/>
            <pc:sldMk cId="1484632498" sldId="286"/>
            <ac:spMk id="24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4:18.354" v="9330" actId="26606"/>
          <ac:spMkLst>
            <pc:docMk/>
            <pc:sldMk cId="1484632498" sldId="286"/>
            <ac:spMk id="25" creationId="{D880886B-02ED-4317-9236-CB60C22CF7F3}"/>
          </ac:spMkLst>
        </pc:spChg>
        <pc:spChg chg="add del">
          <ac:chgData name="Mirjana Burgic" userId="b136d2315a14d335" providerId="LiveId" clId="{23625FCD-9B3B-4C6C-97B1-7FDCE4975977}" dt="2020-05-15T13:39:51.097" v="9348" actId="26606"/>
          <ac:spMkLst>
            <pc:docMk/>
            <pc:sldMk cId="1484632498" sldId="286"/>
            <ac:spMk id="26" creationId="{3FCFB1DE-0B7E-48CC-BA90-B2AB0889F9D6}"/>
          </ac:spMkLst>
        </pc:spChg>
        <pc:spChg chg="add del">
          <ac:chgData name="Mirjana Burgic" userId="b136d2315a14d335" providerId="LiveId" clId="{23625FCD-9B3B-4C6C-97B1-7FDCE4975977}" dt="2020-05-15T13:40:02.030" v="9352" actId="26606"/>
          <ac:spMkLst>
            <pc:docMk/>
            <pc:sldMk cId="1484632498" sldId="286"/>
            <ac:spMk id="28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40:02.030" v="9352" actId="26606"/>
          <ac:spMkLst>
            <pc:docMk/>
            <pc:sldMk cId="1484632498" sldId="286"/>
            <ac:spMk id="29" creationId="{678CC48C-9275-4EFA-9B84-8E818500B9C1}"/>
          </ac:spMkLst>
        </pc:spChg>
        <pc:picChg chg="add del mod ord">
          <ac:chgData name="Mirjana Burgic" userId="b136d2315a14d335" providerId="LiveId" clId="{23625FCD-9B3B-4C6C-97B1-7FDCE4975977}" dt="2020-05-15T13:39:36.553" v="9344" actId="478"/>
          <ac:picMkLst>
            <pc:docMk/>
            <pc:sldMk cId="1484632498" sldId="286"/>
            <ac:picMk id="5" creationId="{28FD4645-BA26-4AFC-A6D7-903C4F4119BC}"/>
          </ac:picMkLst>
        </pc:picChg>
        <pc:picChg chg="add mod ord modCrop">
          <ac:chgData name="Mirjana Burgic" userId="b136d2315a14d335" providerId="LiveId" clId="{23625FCD-9B3B-4C6C-97B1-7FDCE4975977}" dt="2020-05-15T14:55:38.171" v="9421" actId="1076"/>
          <ac:picMkLst>
            <pc:docMk/>
            <pc:sldMk cId="1484632498" sldId="286"/>
            <ac:picMk id="7" creationId="{915706E7-71EA-4B48-BFE8-295A7A4135AD}"/>
          </ac:picMkLst>
        </pc:picChg>
        <pc:picChg chg="add del mod">
          <ac:chgData name="Mirjana Burgic" userId="b136d2315a14d335" providerId="LiveId" clId="{23625FCD-9B3B-4C6C-97B1-7FDCE4975977}" dt="2020-05-15T13:39:34.446" v="9343" actId="478"/>
          <ac:picMkLst>
            <pc:docMk/>
            <pc:sldMk cId="1484632498" sldId="286"/>
            <ac:picMk id="9" creationId="{3B79012F-5997-4854-A213-54D4A758EA2E}"/>
          </ac:picMkLst>
        </pc:picChg>
      </pc:sldChg>
      <pc:sldChg chg="new del">
        <pc:chgData name="Mirjana Burgic" userId="b136d2315a14d335" providerId="LiveId" clId="{23625FCD-9B3B-4C6C-97B1-7FDCE4975977}" dt="2020-05-18T12:13:02.783" v="10293" actId="47"/>
        <pc:sldMkLst>
          <pc:docMk/>
          <pc:sldMk cId="3971305884" sldId="287"/>
        </pc:sldMkLst>
      </pc:sldChg>
      <pc:sldChg chg="addSp delSp modSp new mod">
        <pc:chgData name="Mirjana Burgic" userId="b136d2315a14d335" providerId="LiveId" clId="{23625FCD-9B3B-4C6C-97B1-7FDCE4975977}" dt="2020-05-18T12:36:06.586" v="10588" actId="1076"/>
        <pc:sldMkLst>
          <pc:docMk/>
          <pc:sldMk cId="3804496685" sldId="288"/>
        </pc:sldMkLst>
        <pc:spChg chg="add mod ord">
          <ac:chgData name="Mirjana Burgic" userId="b136d2315a14d335" providerId="LiveId" clId="{23625FCD-9B3B-4C6C-97B1-7FDCE4975977}" dt="2020-05-18T12:35:51.926" v="10586" actId="20577"/>
          <ac:spMkLst>
            <pc:docMk/>
            <pc:sldMk cId="3804496685" sldId="288"/>
            <ac:spMk id="2" creationId="{81D86FE6-3CD3-4055-B53A-18D192B2D8F1}"/>
          </ac:spMkLst>
        </pc:spChg>
        <pc:spChg chg="add mod">
          <ac:chgData name="Mirjana Burgic" userId="b136d2315a14d335" providerId="LiveId" clId="{23625FCD-9B3B-4C6C-97B1-7FDCE4975977}" dt="2020-05-18T12:34:39.226" v="10578" actId="1076"/>
          <ac:spMkLst>
            <pc:docMk/>
            <pc:sldMk cId="3804496685" sldId="288"/>
            <ac:spMk id="49" creationId="{272258C2-84E0-477D-B465-69563A49EF78}"/>
          </ac:spMkLst>
        </pc:spChg>
        <pc:spChg chg="add mod">
          <ac:chgData name="Mirjana Burgic" userId="b136d2315a14d335" providerId="LiveId" clId="{23625FCD-9B3B-4C6C-97B1-7FDCE4975977}" dt="2020-05-18T12:34:12.801" v="10574" actId="1076"/>
          <ac:spMkLst>
            <pc:docMk/>
            <pc:sldMk cId="3804496685" sldId="288"/>
            <ac:spMk id="50" creationId="{878C2A37-7E07-4F88-B2A5-88D1A0160B57}"/>
          </ac:spMkLst>
        </pc:spChg>
        <pc:spChg chg="add mod">
          <ac:chgData name="Mirjana Burgic" userId="b136d2315a14d335" providerId="LiveId" clId="{23625FCD-9B3B-4C6C-97B1-7FDCE4975977}" dt="2020-05-18T12:36:06.586" v="10588" actId="1076"/>
          <ac:spMkLst>
            <pc:docMk/>
            <pc:sldMk cId="3804496685" sldId="288"/>
            <ac:spMk id="51" creationId="{8D5ACB20-05BB-4FBF-BF82-BC20BBEE1495}"/>
          </ac:spMkLst>
        </pc:spChg>
        <pc:spChg chg="add mod">
          <ac:chgData name="Mirjana Burgic" userId="b136d2315a14d335" providerId="LiveId" clId="{23625FCD-9B3B-4C6C-97B1-7FDCE4975977}" dt="2020-05-18T12:33:30.690" v="10570" actId="207"/>
          <ac:spMkLst>
            <pc:docMk/>
            <pc:sldMk cId="3804496685" sldId="288"/>
            <ac:spMk id="52" creationId="{C7EE145E-7549-482D-82E5-36491942D687}"/>
          </ac:spMkLst>
        </pc:spChg>
        <pc:spChg chg="add mod">
          <ac:chgData name="Mirjana Burgic" userId="b136d2315a14d335" providerId="LiveId" clId="{23625FCD-9B3B-4C6C-97B1-7FDCE4975977}" dt="2020-05-18T12:30:27.131" v="10528" actId="207"/>
          <ac:spMkLst>
            <pc:docMk/>
            <pc:sldMk cId="3804496685" sldId="288"/>
            <ac:spMk id="53" creationId="{F92E0B6B-AB68-46AF-BBA9-F4771DFD247D}"/>
          </ac:spMkLst>
        </pc:spChg>
        <pc:spChg chg="add mod">
          <ac:chgData name="Mirjana Burgic" userId="b136d2315a14d335" providerId="LiveId" clId="{23625FCD-9B3B-4C6C-97B1-7FDCE4975977}" dt="2020-05-18T12:31:32.780" v="10541" actId="207"/>
          <ac:spMkLst>
            <pc:docMk/>
            <pc:sldMk cId="3804496685" sldId="288"/>
            <ac:spMk id="54" creationId="{E07125FA-4C76-4449-BA93-BB3E81BD04CC}"/>
          </ac:spMkLst>
        </pc:spChg>
        <pc:spChg chg="add mod">
          <ac:chgData name="Mirjana Burgic" userId="b136d2315a14d335" providerId="LiveId" clId="{23625FCD-9B3B-4C6C-97B1-7FDCE4975977}" dt="2020-05-18T12:32:30.487" v="10559" actId="207"/>
          <ac:spMkLst>
            <pc:docMk/>
            <pc:sldMk cId="3804496685" sldId="288"/>
            <ac:spMk id="55" creationId="{D63C3234-4F5D-45E0-9A32-9ADDA813E9B0}"/>
          </ac:spMkLst>
        </pc:spChg>
        <pc:spChg chg="add mod">
          <ac:chgData name="Mirjana Burgic" userId="b136d2315a14d335" providerId="LiveId" clId="{23625FCD-9B3B-4C6C-97B1-7FDCE4975977}" dt="2020-05-18T12:33:07.892" v="10568" actId="207"/>
          <ac:spMkLst>
            <pc:docMk/>
            <pc:sldMk cId="3804496685" sldId="288"/>
            <ac:spMk id="56" creationId="{673E1499-5F2E-4319-A911-BF80089C088A}"/>
          </ac:spMkLst>
        </pc:sp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4" creationId="{8A40B2B2-AC0D-43DF-9F66-2D6249668342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6" creationId="{2A51CDD3-397C-4B93-BB42-034406F707E9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8" creationId="{E95CD297-0115-4299-89EA-D81115780599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0" creationId="{D693A751-7477-4E22-A421-777C0DF88F35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2" creationId="{C4B67AC1-B38D-4438-BAB9-AFE0F1E164F5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4" creationId="{BA5DC7A3-ABBA-4AA2-9C75-92A341DC2E1A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6" creationId="{07F4C69A-61F3-4F63-BE13-DDF0F1981DEF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8" creationId="{6651B131-CC6D-4583-9D31-579EBD600760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0" creationId="{6A8E7108-8DA9-4522-9985-8B98373FBF28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2" creationId="{5DCF5838-5C63-459D-A347-8D588337A6D6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4" creationId="{6E79B917-C1B3-4A2E-8DFD-DB47E6CC2727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6" creationId="{515C816D-382B-4018-B129-D915AC5EB1D5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8" creationId="{80E28208-CA02-4716-94D2-2B52282E963F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30" creationId="{9DEC36C7-C615-4AC8-9DE9-EADF52BFBFA2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32" creationId="{D03F6DCE-DF7D-45BC-A195-44875A985FC4}"/>
          </ac:picMkLst>
        </pc:picChg>
        <pc:picChg chg="add mod ord">
          <ac:chgData name="Mirjana Burgic" userId="b136d2315a14d335" providerId="LiveId" clId="{23625FCD-9B3B-4C6C-97B1-7FDCE4975977}" dt="2020-05-18T12:34:30.102" v="10577" actId="167"/>
          <ac:picMkLst>
            <pc:docMk/>
            <pc:sldMk cId="3804496685" sldId="288"/>
            <ac:picMk id="34" creationId="{AC09E906-4FF0-4970-A0E1-03B9218C3D02}"/>
          </ac:picMkLst>
        </pc:picChg>
        <pc:picChg chg="add mod">
          <ac:chgData name="Mirjana Burgic" userId="b136d2315a14d335" providerId="LiveId" clId="{23625FCD-9B3B-4C6C-97B1-7FDCE4975977}" dt="2020-05-18T12:25:39.689" v="10463" actId="1076"/>
          <ac:picMkLst>
            <pc:docMk/>
            <pc:sldMk cId="3804496685" sldId="288"/>
            <ac:picMk id="36" creationId="{9C3997C7-92A1-4D04-8C2D-D141583E88EC}"/>
          </ac:picMkLst>
        </pc:picChg>
        <pc:picChg chg="add mod">
          <ac:chgData name="Mirjana Burgic" userId="b136d2315a14d335" providerId="LiveId" clId="{23625FCD-9B3B-4C6C-97B1-7FDCE4975977}" dt="2020-05-18T12:25:32.363" v="10460" actId="1076"/>
          <ac:picMkLst>
            <pc:docMk/>
            <pc:sldMk cId="3804496685" sldId="288"/>
            <ac:picMk id="38" creationId="{C6442D7F-7669-4660-9108-449CCAA85935}"/>
          </ac:picMkLst>
        </pc:picChg>
        <pc:picChg chg="add mod">
          <ac:chgData name="Mirjana Burgic" userId="b136d2315a14d335" providerId="LiveId" clId="{23625FCD-9B3B-4C6C-97B1-7FDCE4975977}" dt="2020-05-18T12:36:01.350" v="10587" actId="1076"/>
          <ac:picMkLst>
            <pc:docMk/>
            <pc:sldMk cId="3804496685" sldId="288"/>
            <ac:picMk id="40" creationId="{C1D35C6E-FFE8-4FF8-A049-24AE3037E6FE}"/>
          </ac:picMkLst>
        </pc:picChg>
        <pc:picChg chg="add mod">
          <ac:chgData name="Mirjana Burgic" userId="b136d2315a14d335" providerId="LiveId" clId="{23625FCD-9B3B-4C6C-97B1-7FDCE4975977}" dt="2020-05-18T12:24:54.727" v="10449" actId="14100"/>
          <ac:picMkLst>
            <pc:docMk/>
            <pc:sldMk cId="3804496685" sldId="288"/>
            <ac:picMk id="42" creationId="{5B862166-FBDF-4E50-8112-327A4F7E7A04}"/>
          </ac:picMkLst>
        </pc:picChg>
        <pc:picChg chg="add mod">
          <ac:chgData name="Mirjana Burgic" userId="b136d2315a14d335" providerId="LiveId" clId="{23625FCD-9B3B-4C6C-97B1-7FDCE4975977}" dt="2020-05-18T12:32:20.870" v="10557" actId="1076"/>
          <ac:picMkLst>
            <pc:docMk/>
            <pc:sldMk cId="3804496685" sldId="288"/>
            <ac:picMk id="44" creationId="{794D3F4A-3E96-4F0D-8ACD-E8A0CC78A330}"/>
          </ac:picMkLst>
        </pc:picChg>
        <pc:picChg chg="add mod">
          <ac:chgData name="Mirjana Burgic" userId="b136d2315a14d335" providerId="LiveId" clId="{23625FCD-9B3B-4C6C-97B1-7FDCE4975977}" dt="2020-05-18T12:35:32.100" v="10584" actId="14100"/>
          <ac:picMkLst>
            <pc:docMk/>
            <pc:sldMk cId="3804496685" sldId="288"/>
            <ac:picMk id="46" creationId="{2649AD9F-70F1-4052-AF1B-BB0F04FAB3C7}"/>
          </ac:picMkLst>
        </pc:picChg>
        <pc:picChg chg="add mod">
          <ac:chgData name="Mirjana Burgic" userId="b136d2315a14d335" providerId="LiveId" clId="{23625FCD-9B3B-4C6C-97B1-7FDCE4975977}" dt="2020-05-18T12:25:36.663" v="10462" actId="1076"/>
          <ac:picMkLst>
            <pc:docMk/>
            <pc:sldMk cId="3804496685" sldId="288"/>
            <ac:picMk id="48" creationId="{A26DE45A-042A-408A-8C16-99DDF08B38A6}"/>
          </ac:picMkLst>
        </pc:picChg>
      </pc:sldChg>
      <pc:sldMasterChg chg="modSp">
        <pc:chgData name="Mirjana Burgic" userId="b136d2315a14d335" providerId="LiveId" clId="{23625FCD-9B3B-4C6C-97B1-7FDCE4975977}" dt="2020-05-14T20:04:03.729" v="1221" actId="16037"/>
        <pc:sldMasterMkLst>
          <pc:docMk/>
          <pc:sldMasterMk cId="3519704658" sldId="2147483673"/>
        </pc:sldMasterMkLst>
        <pc:spChg chg="mod">
          <ac:chgData name="Mirjana Burgic" userId="b136d2315a14d335" providerId="LiveId" clId="{23625FCD-9B3B-4C6C-97B1-7FDCE4975977}" dt="2020-05-14T20:04:03.729" v="1221" actId="16037"/>
          <ac:spMkLst>
            <pc:docMk/>
            <pc:sldMasterMk cId="3519704658" sldId="2147483673"/>
            <ac:spMk id="2" creationId="{FF72D13B-FFCB-4650-AD3C-CB503735257E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5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9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1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xmlns="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8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4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xmlns="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xmlns="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2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8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9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51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0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fif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20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20.sv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41.pn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41.pn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41.pn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F%D0%BE%D0%B2%D0%BE%D0%BB%D1%88%D0%BA%D0%B8_%D1%84%D0%B5%D0%B4%D0%B5%D1%80%D0%B0%D0%BB%D0%BD%D0%B8_%D0%BE%D0%BA%D1%80%D1%83%D0%B3" TargetMode="External"/><Relationship Id="rId13" Type="http://schemas.openxmlformats.org/officeDocument/2006/relationships/hyperlink" Target="https://sr.wikipedia.org/wiki/%D0%91%D1%83%D1%80%D1%98%D0%B0%D1%82%D0%B8%D1%98%D0%B0" TargetMode="External"/><Relationship Id="rId18" Type="http://schemas.openxmlformats.org/officeDocument/2006/relationships/hyperlink" Target="https://sr.wikipedia.org/wiki/%D0%9A%D0%B0%D1%80%D0%B0%D1%87%D0%B0%D1%98%D0%B5%D0%B2%D0%BE-%D0%A7%D0%B5%D1%80%D0%BA%D0%B5%D0%B7%D0%B8%D1%98%D0%B0" TargetMode="External"/><Relationship Id="rId26" Type="http://schemas.openxmlformats.org/officeDocument/2006/relationships/hyperlink" Target="https://sr.wikipedia.org/wiki/%D0%A2%D1%83%D0%B2%D0%B0" TargetMode="External"/><Relationship Id="rId3" Type="http://schemas.openxmlformats.org/officeDocument/2006/relationships/hyperlink" Target="https://sr.wikipedia.org/wiki/%D0%A1%D1%80%D0%B5%D0%B4%D0%B8%D1%88%D1%9A%D0%B8_%D1%84%D0%B5%D0%B4%D0%B5%D1%80%D0%B0%D0%BB%D0%BD%D0%B8_%D0%BE%D0%BA%D1%80%D1%83%D0%B3" TargetMode="External"/><Relationship Id="rId21" Type="http://schemas.openxmlformats.org/officeDocument/2006/relationships/hyperlink" Target="https://sr.wikipedia.org/wiki/%D0%9C%D0%B0%D1%80%D0%B8%D1%98_%D0%95%D0%BB" TargetMode="External"/><Relationship Id="rId7" Type="http://schemas.openxmlformats.org/officeDocument/2006/relationships/hyperlink" Target="https://sr.wikipedia.org/wiki/%D0%A3%D1%80%D0%B0%D0%BB%D1%81%D0%BA%D0%B8_%D1%84%D0%B5%D0%B4%D0%B5%D1%80%D0%B0%D0%BB%D0%BD%D0%B8_%D0%BE%D0%BA%D1%80%D1%83%D0%B3" TargetMode="External"/><Relationship Id="rId12" Type="http://schemas.openxmlformats.org/officeDocument/2006/relationships/hyperlink" Target="https://sr.wikipedia.org/wiki/%D0%91%D0%B0%D1%88%D0%BA%D0%BE%D1%80%D1%82%D0%BE%D1%81%D1%82%D0%B0%D0%BD" TargetMode="External"/><Relationship Id="rId17" Type="http://schemas.openxmlformats.org/officeDocument/2006/relationships/hyperlink" Target="https://sr.wikipedia.org/wiki/%D0%9A%D0%B0%D0%BB%D0%BC%D0%B8%D0%BA%D0%B8%D1%98%D0%B0" TargetMode="External"/><Relationship Id="rId25" Type="http://schemas.openxmlformats.org/officeDocument/2006/relationships/hyperlink" Target="https://sr.wikipedia.org/wiki/%D0%A2%D0%B0%D1%82%D0%B0%D1%80%D1%81%D1%82%D0%B0%D0%BD" TargetMode="External"/><Relationship Id="rId2" Type="http://schemas.openxmlformats.org/officeDocument/2006/relationships/image" Target="../media/image8.png"/><Relationship Id="rId16" Type="http://schemas.openxmlformats.org/officeDocument/2006/relationships/hyperlink" Target="https://sr.wikipedia.org/wiki/%D0%9A%D0%B0%D0%B1%D0%B0%D1%80%D0%B4%D0%B8%D0%BD%D0%BE-%D0%91%D0%B0%D0%BB%D0%BA%D0%B0%D1%80%D0%B8%D1%98%D0%B0" TargetMode="External"/><Relationship Id="rId20" Type="http://schemas.openxmlformats.org/officeDocument/2006/relationships/hyperlink" Target="https://sr.wikipedia.org/wiki/%D0%9A%D0%BE%D0%BC%D0%B8%D1%98%D0%B0" TargetMode="External"/><Relationship Id="rId29" Type="http://schemas.openxmlformats.org/officeDocument/2006/relationships/hyperlink" Target="https://sr.wikipedia.org/wiki/%D0%A7%D0%B5%D1%87%D0%B5%D0%BD%D0%B8%D1%98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r.wikipedia.org/wiki/%D0%A1%D0%B8%D0%B1%D0%B8%D1%80%D1%81%D0%BA%D0%B8_%D1%84%D0%B5%D0%B4%D0%B5%D1%80%D0%B0%D0%BB%D0%BD%D0%B8_%D0%BE%D0%BA%D1%80%D1%83%D0%B3" TargetMode="External"/><Relationship Id="rId11" Type="http://schemas.openxmlformats.org/officeDocument/2006/relationships/hyperlink" Target="https://sr.wikipedia.org/wiki/%D0%A0%D0%B5%D0%BF%D1%83%D0%B1%D0%BB%D0%B8%D0%BA%D0%B0_%D0%90%D0%BB%D1%82%D0%B0%D1%98" TargetMode="External"/><Relationship Id="rId24" Type="http://schemas.openxmlformats.org/officeDocument/2006/relationships/hyperlink" Target="https://sr.wikipedia.org/wiki/%D0%A1%D0%B5%D0%B2%D0%B5%D1%80%D0%BD%D0%B0_%D0%9E%D1%81%D0%B5%D1%82%D0%B8%D1%98%D0%B0_%E2%80%94_%D0%90%D0%BB%D0%B0%D0%BD%D0%B8%D1%98%D0%B0" TargetMode="External"/><Relationship Id="rId32" Type="http://schemas.openxmlformats.org/officeDocument/2006/relationships/hyperlink" Target="https://sr.wikipedia.org/wiki/%D0%A1%D0%B5%D0%B2%D0%B5%D1%80%D0%BE%D0%B7%D0%B0%D0%BF%D0%B0%D0%B4%D0%BD%D0%B8_%D1%84%D0%B5%D0%B4%D0%B5%D1%80%D0%B0%D0%BB%D0%BD%D0%B8_%D0%BE%D0%BA%D1%80%D1%83%D0%B3" TargetMode="External"/><Relationship Id="rId5" Type="http://schemas.openxmlformats.org/officeDocument/2006/relationships/hyperlink" Target="https://sr.wikipedia.org/wiki/%D0%94%D0%B0%D0%BB%D0%B5%D0%BA%D0%BE%D0%B8%D1%81%D1%82%D0%BE%D1%87%D0%BD%D0%B8_%D1%84%D0%B5%D0%B4%D0%B5%D1%80%D0%B0%D0%BB%D0%BD%D0%B8_%D0%BE%D0%BA%D1%80%D1%83%D0%B3" TargetMode="External"/><Relationship Id="rId15" Type="http://schemas.openxmlformats.org/officeDocument/2006/relationships/hyperlink" Target="https://sr.wikipedia.org/wiki/%D0%98%D0%BD%D0%B3%D1%83%D1%88%D0%B5%D1%82%D0%B8%D1%98%D0%B0" TargetMode="External"/><Relationship Id="rId23" Type="http://schemas.openxmlformats.org/officeDocument/2006/relationships/hyperlink" Target="https://sr.wikipedia.org/wiki/%D0%88%D0%B0%D0%BA%D1%83%D1%82%D0%B8%D1%98%D0%B0" TargetMode="External"/><Relationship Id="rId28" Type="http://schemas.openxmlformats.org/officeDocument/2006/relationships/hyperlink" Target="https://sr.wikipedia.org/wiki/%D0%A5%D0%B0%D0%BA%D0%B0%D1%81%D0%B8%D1%98%D0%B0" TargetMode="External"/><Relationship Id="rId10" Type="http://schemas.openxmlformats.org/officeDocument/2006/relationships/hyperlink" Target="https://sr.wikipedia.org/wiki/%D0%90%D0%B4%D0%B8%D0%B3%D0%B5%D1%98%D0%B0" TargetMode="External"/><Relationship Id="rId19" Type="http://schemas.openxmlformats.org/officeDocument/2006/relationships/hyperlink" Target="https://sr.wikipedia.org/wiki/%D0%9A%D0%B0%D1%80%D0%B5%D0%BB%D0%B8%D1%98%D0%B0" TargetMode="External"/><Relationship Id="rId31" Type="http://schemas.openxmlformats.org/officeDocument/2006/relationships/image" Target="../media/image9.png"/><Relationship Id="rId4" Type="http://schemas.openxmlformats.org/officeDocument/2006/relationships/hyperlink" Target="https://sr.wikipedia.org/wiki/%D0%88%D1%83%D0%B6%D0%BD%D0%B8_%D1%84%D0%B5%D0%B4%D0%B5%D1%80%D0%B0%D0%BB%D0%BD%D0%B8_%D0%BE%D0%BA%D1%80%D1%83%D0%B3" TargetMode="External"/><Relationship Id="rId9" Type="http://schemas.openxmlformats.org/officeDocument/2006/relationships/hyperlink" Target="https://sr.wikipedia.org/wiki/%D0%A1%D0%B5%D0%B2%D0%B5%D1%80%D0%BD%D0%BE%D0%BA%D0%B0%D0%B2%D0%BA%D0%B0%D1%81%D0%BA%D0%B8_%D1%84%D0%B5%D0%B4%D0%B5%D1%80%D0%B0%D0%BB%D0%BD%D0%B8_%D0%BE%D0%BA%D1%80%D1%83%D0%B3" TargetMode="External"/><Relationship Id="rId14" Type="http://schemas.openxmlformats.org/officeDocument/2006/relationships/hyperlink" Target="https://sr.wikipedia.org/wiki/%D0%94%D0%B0%D0%B3%D0%B5%D1%81%D1%82%D0%B0%D0%BD" TargetMode="External"/><Relationship Id="rId22" Type="http://schemas.openxmlformats.org/officeDocument/2006/relationships/hyperlink" Target="https://sr.wikipedia.org/wiki/%D0%9C%D0%BE%D1%80%D0%B4%D0%BE%D0%B2%D0%B8%D1%98%D0%B0" TargetMode="External"/><Relationship Id="rId27" Type="http://schemas.openxmlformats.org/officeDocument/2006/relationships/hyperlink" Target="https://sr.wikipedia.org/wiki/%D0%A3%D0%B4%D0%BC%D1%83%D1%80%D1%82%D0%B8%D1%98%D0%B0" TargetMode="External"/><Relationship Id="rId30" Type="http://schemas.openxmlformats.org/officeDocument/2006/relationships/hyperlink" Target="https://sr.wikipedia.org/wiki/%D0%A7%D1%83%D0%B2%D0%B0%D1%88%D0%B8%D1%98%D0%B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2EF425-034A-445F-B4CA-5620674CD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51" y="1192469"/>
            <a:ext cx="7214616" cy="4473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EC4FD0-4007-42C0-8DFB-CC89C06A8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r>
              <a:rPr lang="sr-Cyrl-BA" sz="4900" dirty="0"/>
              <a:t>Руска Федерација</a:t>
            </a:r>
            <a:endParaRPr lang="sr-Latn-BA" sz="4900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07CFE"/>
          </a:solidFill>
          <a:ln w="38100" cap="rnd">
            <a:solidFill>
              <a:srgbClr val="007CFE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xmlns="" id="{AC09E906-4FF0-4970-A0E1-03B9218C3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5" y="2440316"/>
            <a:ext cx="3242337" cy="4417684"/>
          </a:xfrm>
          <a:prstGeom prst="rect">
            <a:avLst/>
          </a:prstGeom>
        </p:spPr>
      </p:pic>
      <p:pic>
        <p:nvPicPr>
          <p:cNvPr id="36" name="Picture 35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9C3997C7-92A1-4D04-8C2D-D141583E8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75" y="945707"/>
            <a:ext cx="2743200" cy="3995928"/>
          </a:xfrm>
          <a:prstGeom prst="rect">
            <a:avLst/>
          </a:prstGeom>
        </p:spPr>
      </p:pic>
      <p:pic>
        <p:nvPicPr>
          <p:cNvPr id="38" name="Picture 37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C6442D7F-7669-4660-9108-449CCAA85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43" y="4816944"/>
            <a:ext cx="1905000" cy="1905000"/>
          </a:xfrm>
          <a:prstGeom prst="rect">
            <a:avLst/>
          </a:prstGeom>
        </p:spPr>
      </p:pic>
      <p:pic>
        <p:nvPicPr>
          <p:cNvPr id="40" name="Picture 39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C1D35C6E-FFE8-4FF8-A049-24AE3037E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677" y="574748"/>
            <a:ext cx="2761632" cy="3686976"/>
          </a:xfrm>
          <a:prstGeom prst="rect">
            <a:avLst/>
          </a:prstGeom>
        </p:spPr>
      </p:pic>
      <p:pic>
        <p:nvPicPr>
          <p:cNvPr id="42" name="Picture 41" descr="A person wearing a helmet posing for the camera&#10;&#10;Description automatically generated">
            <a:extLst>
              <a:ext uri="{FF2B5EF4-FFF2-40B4-BE49-F238E27FC236}">
                <a16:creationId xmlns:a16="http://schemas.microsoft.com/office/drawing/2014/main" xmlns="" id="{5B862166-FBDF-4E50-8112-327A4F7E7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592" y="3621024"/>
            <a:ext cx="4345408" cy="3259056"/>
          </a:xfrm>
          <a:prstGeom prst="rect">
            <a:avLst/>
          </a:prstGeom>
        </p:spPr>
      </p:pic>
      <p:pic>
        <p:nvPicPr>
          <p:cNvPr id="44" name="Picture 43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794D3F4A-3E96-4F0D-8ACD-E8A0CC78A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9" y="3675049"/>
            <a:ext cx="1658062" cy="2615294"/>
          </a:xfrm>
          <a:prstGeom prst="rect">
            <a:avLst/>
          </a:prstGeom>
        </p:spPr>
      </p:pic>
      <p:pic>
        <p:nvPicPr>
          <p:cNvPr id="46" name="Picture 45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2649AD9F-70F1-4052-AF1B-BB0F04FAB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66" y="64971"/>
            <a:ext cx="2146434" cy="2897685"/>
          </a:xfrm>
          <a:prstGeom prst="rect">
            <a:avLst/>
          </a:prstGeom>
        </p:spPr>
      </p:pic>
      <p:pic>
        <p:nvPicPr>
          <p:cNvPr id="48" name="Picture 47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A26DE45A-042A-408A-8C16-99DDF08B3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2" y="945707"/>
            <a:ext cx="2727452" cy="24084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72258C2-84E0-477D-B465-69563A49EF78}"/>
              </a:ext>
            </a:extLst>
          </p:cNvPr>
          <p:cNvSpPr txBox="1"/>
          <p:nvPr/>
        </p:nvSpPr>
        <p:spPr>
          <a:xfrm>
            <a:off x="6037990" y="6486439"/>
            <a:ext cx="132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Толстој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78C2A37-7E07-4F88-B2A5-88D1A0160B57}"/>
              </a:ext>
            </a:extLst>
          </p:cNvPr>
          <p:cNvSpPr txBox="1"/>
          <p:nvPr/>
        </p:nvSpPr>
        <p:spPr>
          <a:xfrm>
            <a:off x="2621591" y="4442474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Горки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D5ACB20-05BB-4FBF-BF82-BC20BBEE1495}"/>
              </a:ext>
            </a:extLst>
          </p:cNvPr>
          <p:cNvSpPr txBox="1"/>
          <p:nvPr/>
        </p:nvSpPr>
        <p:spPr>
          <a:xfrm>
            <a:off x="8929677" y="3230579"/>
            <a:ext cx="157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Достојевски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7EE145E-7549-482D-82E5-36491942D687}"/>
              </a:ext>
            </a:extLst>
          </p:cNvPr>
          <p:cNvSpPr txBox="1"/>
          <p:nvPr/>
        </p:nvSpPr>
        <p:spPr>
          <a:xfrm>
            <a:off x="11277567" y="4104759"/>
            <a:ext cx="99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Јуриј</a:t>
            </a:r>
            <a:r>
              <a:rPr lang="sr-Cyrl-BA" dirty="0"/>
              <a:t> </a:t>
            </a:r>
            <a:r>
              <a:rPr lang="sr-Cyrl-BA" dirty="0">
                <a:solidFill>
                  <a:schemeClr val="bg1"/>
                </a:solidFill>
              </a:rPr>
              <a:t>Гагарин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92E0B6B-AB68-46AF-BBA9-F4771DFD247D}"/>
              </a:ext>
            </a:extLst>
          </p:cNvPr>
          <p:cNvSpPr txBox="1"/>
          <p:nvPr/>
        </p:nvSpPr>
        <p:spPr>
          <a:xfrm>
            <a:off x="10758726" y="2440316"/>
            <a:ext cx="131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Чајковски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07125FA-4C76-4449-BA93-BB3E81BD04CC}"/>
              </a:ext>
            </a:extLst>
          </p:cNvPr>
          <p:cNvSpPr txBox="1"/>
          <p:nvPr/>
        </p:nvSpPr>
        <p:spPr>
          <a:xfrm>
            <a:off x="103529" y="3052310"/>
            <a:ext cx="166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Мендељејев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63C3234-4F5D-45E0-9A32-9ADDA813E9B0}"/>
              </a:ext>
            </a:extLst>
          </p:cNvPr>
          <p:cNvSpPr txBox="1"/>
          <p:nvPr/>
        </p:nvSpPr>
        <p:spPr>
          <a:xfrm>
            <a:off x="397581" y="5912293"/>
            <a:ext cx="166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Мусоргски 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73E1499-5F2E-4319-A911-BF80089C088A}"/>
              </a:ext>
            </a:extLst>
          </p:cNvPr>
          <p:cNvSpPr txBox="1"/>
          <p:nvPr/>
        </p:nvSpPr>
        <p:spPr>
          <a:xfrm>
            <a:off x="2939748" y="6404382"/>
            <a:ext cx="112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Пушкин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D86FE6-3CD3-4055-B53A-18D192B2D8F1}"/>
              </a:ext>
            </a:extLst>
          </p:cNvPr>
          <p:cNvSpPr txBox="1"/>
          <p:nvPr/>
        </p:nvSpPr>
        <p:spPr>
          <a:xfrm>
            <a:off x="173223" y="163190"/>
            <a:ext cx="1146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Руски народ дао је велики допринос развоју европске и свјетске </a:t>
            </a:r>
          </a:p>
          <a:p>
            <a:r>
              <a:rPr lang="sr-Cyrl-BA" sz="2400" dirty="0"/>
              <a:t>цивилизације</a:t>
            </a:r>
            <a:r>
              <a:rPr lang="sr-Cyrl-BA" dirty="0"/>
              <a:t>.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38044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xmlns="" id="{AF2A46FC-A8BE-4771-BE51-D9123E9185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8D222591-9EBF-4BBA-8E4F-84430C7C5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5346" y="1075742"/>
            <a:ext cx="9305925" cy="47625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341C146-13B2-40A9-A0D6-7A480AED8B80}"/>
              </a:ext>
            </a:extLst>
          </p:cNvPr>
          <p:cNvSpPr/>
          <p:nvPr/>
        </p:nvSpPr>
        <p:spPr>
          <a:xfrm>
            <a:off x="3069771" y="3303037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1EE7990-6EB1-41B3-8F15-1F518E758CFA}"/>
              </a:ext>
            </a:extLst>
          </p:cNvPr>
          <p:cNvSpPr/>
          <p:nvPr/>
        </p:nvSpPr>
        <p:spPr>
          <a:xfrm>
            <a:off x="5167618" y="4992876"/>
            <a:ext cx="847288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9CCD9EC-B59C-4B39-868D-450736205306}"/>
              </a:ext>
            </a:extLst>
          </p:cNvPr>
          <p:cNvSpPr/>
          <p:nvPr/>
        </p:nvSpPr>
        <p:spPr>
          <a:xfrm>
            <a:off x="2578091" y="2764972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BC3B364-6019-4282-AD02-54B9BD8A2FB1}"/>
              </a:ext>
            </a:extLst>
          </p:cNvPr>
          <p:cNvSpPr/>
          <p:nvPr/>
        </p:nvSpPr>
        <p:spPr>
          <a:xfrm>
            <a:off x="1766058" y="4263377"/>
            <a:ext cx="846867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BBC32D8C-7631-4D86-A0F6-E17F0A36FAA7}"/>
              </a:ext>
            </a:extLst>
          </p:cNvPr>
          <p:cNvSpPr/>
          <p:nvPr/>
        </p:nvSpPr>
        <p:spPr>
          <a:xfrm>
            <a:off x="4823670" y="4718925"/>
            <a:ext cx="662730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24E4978-79B3-4C44-9B8F-4AFE39E5E11F}"/>
              </a:ext>
            </a:extLst>
          </p:cNvPr>
          <p:cNvSpPr/>
          <p:nvPr/>
        </p:nvSpPr>
        <p:spPr>
          <a:xfrm>
            <a:off x="3501144" y="3557335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E2A1592-12D9-4360-821D-CB8AB2A99C09}"/>
              </a:ext>
            </a:extLst>
          </p:cNvPr>
          <p:cNvSpPr/>
          <p:nvPr/>
        </p:nvSpPr>
        <p:spPr>
          <a:xfrm>
            <a:off x="3716693" y="2331487"/>
            <a:ext cx="989045" cy="30791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B43612F-CD99-4B96-9B2C-B26B2A380C48}"/>
              </a:ext>
            </a:extLst>
          </p:cNvPr>
          <p:cNvSpPr/>
          <p:nvPr/>
        </p:nvSpPr>
        <p:spPr>
          <a:xfrm>
            <a:off x="2743334" y="4263377"/>
            <a:ext cx="904356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4FE91FD-209B-4A8C-B7E2-57596D08D967}"/>
              </a:ext>
            </a:extLst>
          </p:cNvPr>
          <p:cNvSpPr/>
          <p:nvPr/>
        </p:nvSpPr>
        <p:spPr>
          <a:xfrm>
            <a:off x="3843014" y="4326481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0AFE28A-3C8F-4010-B6BA-84A33CDEC008}"/>
              </a:ext>
            </a:extLst>
          </p:cNvPr>
          <p:cNvSpPr/>
          <p:nvPr/>
        </p:nvSpPr>
        <p:spPr>
          <a:xfrm>
            <a:off x="9256584" y="5528777"/>
            <a:ext cx="989045" cy="30791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112E618-7531-47EF-95E2-5AC751118EAA}"/>
              </a:ext>
            </a:extLst>
          </p:cNvPr>
          <p:cNvSpPr/>
          <p:nvPr/>
        </p:nvSpPr>
        <p:spPr>
          <a:xfrm>
            <a:off x="3757303" y="4004528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5B46B96-63DE-4426-BD44-E282DBDF5F36}"/>
              </a:ext>
            </a:extLst>
          </p:cNvPr>
          <p:cNvSpPr/>
          <p:nvPr/>
        </p:nvSpPr>
        <p:spPr>
          <a:xfrm>
            <a:off x="3501144" y="3780932"/>
            <a:ext cx="659795" cy="2095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A00225E9-8834-4AB0-8A6C-7782875180AE}"/>
              </a:ext>
            </a:extLst>
          </p:cNvPr>
          <p:cNvSpPr/>
          <p:nvPr/>
        </p:nvSpPr>
        <p:spPr>
          <a:xfrm>
            <a:off x="2430108" y="4018571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D139CD9-A3A0-44DC-9DF7-43F0B920EF7E}"/>
              </a:ext>
            </a:extLst>
          </p:cNvPr>
          <p:cNvSpPr txBox="1"/>
          <p:nvPr/>
        </p:nvSpPr>
        <p:spPr>
          <a:xfrm>
            <a:off x="3325093" y="4129768"/>
            <a:ext cx="906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°Санмара</a:t>
            </a:r>
            <a:endParaRPr lang="sr-Latn-BA" sz="12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512A85A0-0D4E-4771-AA81-37C472087EF0}"/>
              </a:ext>
            </a:extLst>
          </p:cNvPr>
          <p:cNvSpPr/>
          <p:nvPr/>
        </p:nvSpPr>
        <p:spPr>
          <a:xfrm>
            <a:off x="3377687" y="4154236"/>
            <a:ext cx="705516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7CA9BDB-6D79-44A5-A532-010358BF7372}"/>
              </a:ext>
            </a:extLst>
          </p:cNvPr>
          <p:cNvSpPr txBox="1"/>
          <p:nvPr/>
        </p:nvSpPr>
        <p:spPr>
          <a:xfrm>
            <a:off x="4211215" y="3747208"/>
            <a:ext cx="1031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°Перм</a:t>
            </a:r>
            <a:endParaRPr lang="sr-Latn-BA" sz="12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08B8888-8DE2-45CD-9E8F-2FD46CFDDA48}"/>
              </a:ext>
            </a:extLst>
          </p:cNvPr>
          <p:cNvSpPr/>
          <p:nvPr/>
        </p:nvSpPr>
        <p:spPr>
          <a:xfrm>
            <a:off x="4270551" y="3757674"/>
            <a:ext cx="526073" cy="276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093B325C-1E52-4989-BFEA-E3E70EA3C0F5}"/>
              </a:ext>
            </a:extLst>
          </p:cNvPr>
          <p:cNvSpPr/>
          <p:nvPr/>
        </p:nvSpPr>
        <p:spPr>
          <a:xfrm>
            <a:off x="2688346" y="2778552"/>
            <a:ext cx="989045" cy="30791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E85506C9-6286-47CD-9E4A-1E27DB53B389}"/>
              </a:ext>
            </a:extLst>
          </p:cNvPr>
          <p:cNvSpPr/>
          <p:nvPr/>
        </p:nvSpPr>
        <p:spPr>
          <a:xfrm>
            <a:off x="3010947" y="3283253"/>
            <a:ext cx="989045" cy="30791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713D913-52D0-4EC6-AB8A-8E61F7BA32E1}"/>
              </a:ext>
            </a:extLst>
          </p:cNvPr>
          <p:cNvSpPr/>
          <p:nvPr/>
        </p:nvSpPr>
        <p:spPr>
          <a:xfrm>
            <a:off x="2764195" y="2785574"/>
            <a:ext cx="989045" cy="30791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9354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B267F-258C-4336-B2FD-43F16C75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r-Cyrl-BA" sz="3600" dirty="0"/>
              <a:t>Привредне одлике</a:t>
            </a:r>
            <a:endParaRPr lang="sr-Latn-BA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AE3349-9D47-4A21-AB5F-8842A1C44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sr-Cyrl-BA" dirty="0"/>
              <a:t>Плодно земљиште у Источноевропској низији;</a:t>
            </a:r>
          </a:p>
          <a:p>
            <a:pPr marL="0" indent="0">
              <a:buNone/>
            </a:pPr>
            <a:endParaRPr lang="sr-Latn-BA" dirty="0"/>
          </a:p>
        </p:txBody>
      </p:sp>
      <p:pic>
        <p:nvPicPr>
          <p:cNvPr id="5" name="Picture 4" descr="A large machine in a field&#10;&#10;Description automatically generated">
            <a:extLst>
              <a:ext uri="{FF2B5EF4-FFF2-40B4-BE49-F238E27FC236}">
                <a16:creationId xmlns:a16="http://schemas.microsoft.com/office/drawing/2014/main" xmlns="" id="{426D844D-C3D8-454C-934E-3CFFDEE5B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84" y="0"/>
            <a:ext cx="4176402" cy="2612571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5648E711-6E54-424F-A565-98A470EA5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7" y="2346992"/>
            <a:ext cx="8749206" cy="548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5763DF-3FF6-4DD7-8AF3-4DC5A3D3316E}"/>
              </a:ext>
            </a:extLst>
          </p:cNvPr>
          <p:cNvSpPr txBox="1"/>
          <p:nvPr/>
        </p:nvSpPr>
        <p:spPr>
          <a:xfrm>
            <a:off x="9191282" y="2654530"/>
            <a:ext cx="265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По производњи пшенице прва је у свијету.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27004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E931E4-4EEB-4C9C-8E27-0C4485677A3E}"/>
              </a:ext>
            </a:extLst>
          </p:cNvPr>
          <p:cNvSpPr/>
          <p:nvPr/>
        </p:nvSpPr>
        <p:spPr>
          <a:xfrm>
            <a:off x="134224" y="75502"/>
            <a:ext cx="582195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BA" sz="2800" dirty="0"/>
              <a:t>Шуме, тајге, највеће на </a:t>
            </a:r>
            <a:r>
              <a:rPr lang="sr-Cyrl-BA" sz="2800" dirty="0" smtClean="0"/>
              <a:t>свијету</a:t>
            </a:r>
            <a:r>
              <a:rPr lang="sr-Latn-BA" sz="2800" dirty="0"/>
              <a:t>.</a:t>
            </a:r>
            <a:endParaRPr lang="sr-Cyrl-BA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Cyrl-BA" sz="2800" dirty="0"/>
              <a:t>Русија је међу прве четири државе у свјету по </a:t>
            </a:r>
            <a:r>
              <a:rPr lang="sr-Cyrl-BA" sz="2800" dirty="0" smtClean="0"/>
              <a:t>производњи </a:t>
            </a:r>
            <a:r>
              <a:rPr lang="sr-Cyrl-BA" sz="2800" dirty="0"/>
              <a:t>резане грађе, а по производњи целулозе и папира међу првих двадесет.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800" dirty="0"/>
              <a:t>Нафта и гас у подручју Каспијског језера и западног Сибира. По резервама нафте и гаса Русија се налази у самом свјетском врху.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BA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r-Cyrl-BA" sz="2800" dirty="0"/>
          </a:p>
          <a:p>
            <a:endParaRPr lang="sr-Cyrl-BA" sz="2800" dirty="0"/>
          </a:p>
          <a:p>
            <a:endParaRPr lang="sr-Cyrl-BA" sz="2800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A68AF968-71FF-4ABB-93CF-F4DA0B6E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98" y="269528"/>
            <a:ext cx="6349129" cy="3159472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xmlns="" id="{9326AF82-A7A3-495B-993A-C9A56A0C5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74" y="3426224"/>
            <a:ext cx="4432183" cy="3431776"/>
          </a:xfrm>
          <a:prstGeom prst="rect">
            <a:avLst/>
          </a:prstGeom>
        </p:spPr>
      </p:pic>
      <p:pic>
        <p:nvPicPr>
          <p:cNvPr id="12" name="Picture 11" descr="A picture containing transport, green, sitting, table&#10;&#10;Description automatically generated">
            <a:extLst>
              <a:ext uri="{FF2B5EF4-FFF2-40B4-BE49-F238E27FC236}">
                <a16:creationId xmlns:a16="http://schemas.microsoft.com/office/drawing/2014/main" xmlns="" id="{20C080F0-6A59-4471-B536-32509209C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5" y="4349868"/>
            <a:ext cx="4284673" cy="24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A97B50-CEE4-4AF8-B9F3-21896171B5F3}"/>
              </a:ext>
            </a:extLst>
          </p:cNvPr>
          <p:cNvSpPr/>
          <p:nvPr/>
        </p:nvSpPr>
        <p:spPr>
          <a:xfrm>
            <a:off x="355134" y="26987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Угаљ у Кузњецком, Московском и Печорском басену, на Уралу и Сибиру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Cyrl-BA" dirty="0"/>
              <a:t>Русија има готово четвртину </a:t>
            </a:r>
            <a:r>
              <a:rPr lang="sr-Cyrl-BA" dirty="0" smtClean="0"/>
              <a:t>свјетских резерви </a:t>
            </a:r>
            <a:r>
              <a:rPr lang="sr-Cyrl-BA" dirty="0"/>
              <a:t>угља, а користи га за добијање електричне енергије (термоелектране).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Црни метали (гвожђе), обојени метали (бакар, олово, цинк, калај, никл) и племенити метали  (злато, сребро) на Уралу и Сибиру, су основа за развој рудраства, црне и обојене металургије и машинске индустрије.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Cyrl-BA" dirty="0"/>
              <a:t>Војна </a:t>
            </a:r>
            <a:r>
              <a:rPr lang="sr-Cyrl-BA" dirty="0" smtClean="0"/>
              <a:t>индустрија</a:t>
            </a:r>
            <a:r>
              <a:rPr lang="sr-Cyrl-BA" dirty="0"/>
              <a:t>, васионска техника, производња машина и уређаја за друге индустрије.</a:t>
            </a:r>
          </a:p>
        </p:txBody>
      </p:sp>
      <p:pic>
        <p:nvPicPr>
          <p:cNvPr id="5" name="Picture 4" descr="A picture containing outdoor, train, smoke, track&#10;&#10;Description automatically generated">
            <a:extLst>
              <a:ext uri="{FF2B5EF4-FFF2-40B4-BE49-F238E27FC236}">
                <a16:creationId xmlns:a16="http://schemas.microsoft.com/office/drawing/2014/main" xmlns="" id="{1597A5DA-35DD-4836-B062-3854694DD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49" y="0"/>
            <a:ext cx="5480551" cy="3655484"/>
          </a:xfrm>
          <a:prstGeom prst="rect">
            <a:avLst/>
          </a:prstGeom>
        </p:spPr>
      </p:pic>
      <p:pic>
        <p:nvPicPr>
          <p:cNvPr id="7" name="Picture 6" descr="A picture containing outdoor, truck, road, large&#10;&#10;Description automatically generated">
            <a:extLst>
              <a:ext uri="{FF2B5EF4-FFF2-40B4-BE49-F238E27FC236}">
                <a16:creationId xmlns:a16="http://schemas.microsoft.com/office/drawing/2014/main" xmlns="" id="{F74BA3C4-E466-453B-810E-ECE2DB53D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3" y="3784972"/>
            <a:ext cx="4586607" cy="3073027"/>
          </a:xfrm>
          <a:prstGeom prst="rect">
            <a:avLst/>
          </a:prstGeom>
        </p:spPr>
      </p:pic>
      <p:pic>
        <p:nvPicPr>
          <p:cNvPr id="11" name="Picture 10" descr="A blackboard sign with black text&#10;&#10;Description automatically generated">
            <a:extLst>
              <a:ext uri="{FF2B5EF4-FFF2-40B4-BE49-F238E27FC236}">
                <a16:creationId xmlns:a16="http://schemas.microsoft.com/office/drawing/2014/main" xmlns="" id="{BDE6793E-BABE-4105-8344-0B1077DBE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3655484"/>
            <a:ext cx="2694200" cy="2675619"/>
          </a:xfrm>
          <a:prstGeom prst="rect">
            <a:avLst/>
          </a:prstGeom>
        </p:spPr>
      </p:pic>
      <p:pic>
        <p:nvPicPr>
          <p:cNvPr id="9" name="Picture 8" descr="A picture containing dog, rug&#10;&#10;Description automatically generated">
            <a:extLst>
              <a:ext uri="{FF2B5EF4-FFF2-40B4-BE49-F238E27FC236}">
                <a16:creationId xmlns:a16="http://schemas.microsoft.com/office/drawing/2014/main" xmlns="" id="{A8E06301-343B-4ED0-BE33-FEB8BDEF0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4048931"/>
            <a:ext cx="4540038" cy="28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025320-F99E-4AAF-A973-E932823E74DC}"/>
              </a:ext>
            </a:extLst>
          </p:cNvPr>
          <p:cNvSpPr/>
          <p:nvPr/>
        </p:nvSpPr>
        <p:spPr>
          <a:xfrm>
            <a:off x="112712" y="184214"/>
            <a:ext cx="68092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dirty="0"/>
              <a:t>Дијаманти у источном Сибиру, облас Јакутија.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Огромни дијамант од 190,77 карата, пронађен је у руској </a:t>
            </a:r>
            <a:r>
              <a:rPr lang="ru-RU" dirty="0" smtClean="0"/>
              <a:t>Републици </a:t>
            </a:r>
            <a:r>
              <a:rPr lang="ru-RU" dirty="0"/>
              <a:t>Јакутији, само неколико дана уочи Нове године, 2019. године, а </a:t>
            </a:r>
            <a:r>
              <a:rPr lang="sr-Latn-RS" altLang="sr-Latn-RS" dirty="0">
                <a:solidFill>
                  <a:srgbClr val="4A4A4A"/>
                </a:solidFill>
              </a:rPr>
              <a:t>дијамант је добио име „Матрјошка“ пошто подсећа на традиционалну руску лутку.</a:t>
            </a:r>
            <a:endParaRPr lang="sr-Latn-RS" alt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BA" sz="2400" dirty="0"/>
          </a:p>
        </p:txBody>
      </p:sp>
      <p:pic>
        <p:nvPicPr>
          <p:cNvPr id="1026" name="Picture 2" descr="„Матрјошка“ – јединствени дијамант пронађен раније ове године">
            <a:extLst>
              <a:ext uri="{FF2B5EF4-FFF2-40B4-BE49-F238E27FC236}">
                <a16:creationId xmlns:a16="http://schemas.microsoft.com/office/drawing/2014/main" xmlns="" id="{43F01197-57C4-400C-B48E-DFA0788A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08" y="184214"/>
            <a:ext cx="4777627" cy="34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04E27087-1EE5-4F20-AF7E-A8E95EF9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5" t="10150" r="1475" b="29089"/>
          <a:stretch/>
        </p:blipFill>
        <p:spPr>
          <a:xfrm>
            <a:off x="713232" y="1880069"/>
            <a:ext cx="6366876" cy="46422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5B0F84-2D99-4506-8677-C23D84166A7C}"/>
              </a:ext>
            </a:extLst>
          </p:cNvPr>
          <p:cNvSpPr txBox="1"/>
          <p:nvPr/>
        </p:nvSpPr>
        <p:spPr>
          <a:xfrm>
            <a:off x="4553712" y="4279392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/>
              <a:t>Јакутија</a:t>
            </a:r>
            <a:endParaRPr lang="sr-Latn-BA" dirty="0"/>
          </a:p>
        </p:txBody>
      </p:sp>
      <p:pic>
        <p:nvPicPr>
          <p:cNvPr id="4" name="Picture 3" descr="A picture containing food, covered, various, different&#10;&#10;Description automatically generated">
            <a:extLst>
              <a:ext uri="{FF2B5EF4-FFF2-40B4-BE49-F238E27FC236}">
                <a16:creationId xmlns:a16="http://schemas.microsoft.com/office/drawing/2014/main" xmlns="" id="{085A2FFC-6592-4155-A072-056B6F035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08" y="3634847"/>
            <a:ext cx="2835679" cy="28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3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3A272A-506B-41E5-B6A6-220DC99FB23F}"/>
              </a:ext>
            </a:extLst>
          </p:cNvPr>
          <p:cNvSpPr txBox="1"/>
          <p:nvPr/>
        </p:nvSpPr>
        <p:spPr>
          <a:xfrm>
            <a:off x="950976" y="429768"/>
            <a:ext cx="826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800" dirty="0"/>
              <a:t>Хидропотенцијал европских и азијских ријека.</a:t>
            </a:r>
            <a:endParaRPr lang="sr-Latn-BA" sz="2800" dirty="0"/>
          </a:p>
        </p:txBody>
      </p:sp>
      <p:pic>
        <p:nvPicPr>
          <p:cNvPr id="5" name="Picture 4" descr="A picture containing outdoor, train, track, steam&#10;&#10;Description automatically generated">
            <a:extLst>
              <a:ext uri="{FF2B5EF4-FFF2-40B4-BE49-F238E27FC236}">
                <a16:creationId xmlns:a16="http://schemas.microsoft.com/office/drawing/2014/main" xmlns="" id="{76628D67-FB49-4DEB-8837-B23ED12AA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83" y="1325880"/>
            <a:ext cx="7836718" cy="5413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1626E0-EEDC-444B-86CC-9B568E18A2DD}"/>
              </a:ext>
            </a:extLst>
          </p:cNvPr>
          <p:cNvSpPr txBox="1"/>
          <p:nvPr/>
        </p:nvSpPr>
        <p:spPr>
          <a:xfrm>
            <a:off x="265176" y="1490472"/>
            <a:ext cx="369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Хидроелектрана Чиркеј налази се на ријеци Сулак у Републици Дагестан. Ово је највећа хидроелектрана на сјеверном Kавказу и највиша лучна брана у Русији. Изграђена је у уском кањону Чиркеј на дубини од преко 200 метара, а ширина јој износи 12 до 15 метара у доњем дијелу а 300 метара на врху.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1979525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0AB0551A-A739-4F03-8C76-5C9806A32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46" y="4210989"/>
            <a:ext cx="6917954" cy="2647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42D248-096B-426F-BF72-EA518605C691}"/>
              </a:ext>
            </a:extLst>
          </p:cNvPr>
          <p:cNvSpPr txBox="1"/>
          <p:nvPr/>
        </p:nvSpPr>
        <p:spPr>
          <a:xfrm>
            <a:off x="578498" y="4210989"/>
            <a:ext cx="3489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Трансибирска жељезница – повезује Европу са Тихим океаном. То је најдужа жељезница на свјету, дуга 10 000 </a:t>
            </a:r>
            <a:r>
              <a:rPr lang="sr-Latn-BA" dirty="0"/>
              <a:t>km.</a:t>
            </a:r>
            <a:r>
              <a:rPr lang="sr-Cyrl-BA" dirty="0"/>
              <a:t> Путовање траје 8 дана, а путнички воз полази само једном дневно у оба смјера, а теретни сваких  5 минута.</a:t>
            </a:r>
            <a:endParaRPr lang="sr-Latn-B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DD576B-EB54-4CDC-BB3B-7F8B98EFAD66}"/>
              </a:ext>
            </a:extLst>
          </p:cNvPr>
          <p:cNvSpPr txBox="1"/>
          <p:nvPr/>
        </p:nvSpPr>
        <p:spPr>
          <a:xfrm>
            <a:off x="658368" y="457200"/>
            <a:ext cx="50657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/>
              <a:t>Саобраћај: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Друмски (Трансибирска магистрала),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Жељезнички (Трансибирска </a:t>
            </a:r>
            <a:r>
              <a:rPr lang="sr-Cyrl-BA" dirty="0" smtClean="0"/>
              <a:t>жељезница</a:t>
            </a:r>
            <a:r>
              <a:rPr lang="sr-Cyrl-BA" dirty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Водени (поморске луке: Владивосток, Мурманск Сан Петербург, ријечни пловни пут Волга - Дон и ријечне: Москва).</a:t>
            </a:r>
            <a:endParaRPr lang="sr-Latn-BA" dirty="0"/>
          </a:p>
        </p:txBody>
      </p:sp>
      <p:pic>
        <p:nvPicPr>
          <p:cNvPr id="16" name="Picture 15" descr="A view of 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xmlns="" id="{422508DE-E4E3-4790-8BDD-6416C7FB9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49" y="96044"/>
            <a:ext cx="5510551" cy="36438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8E177D-10E9-4FCF-A509-EEC0F3F7930C}"/>
              </a:ext>
            </a:extLst>
          </p:cNvPr>
          <p:cNvSpPr txBox="1"/>
          <p:nvPr/>
        </p:nvSpPr>
        <p:spPr>
          <a:xfrm>
            <a:off x="9518904" y="87868"/>
            <a:ext cx="142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Владивосток</a:t>
            </a:r>
            <a:endParaRPr lang="sr-Latn-BA" dirty="0"/>
          </a:p>
        </p:txBody>
      </p:sp>
      <p:pic>
        <p:nvPicPr>
          <p:cNvPr id="13" name="Picture 12" descr="A sign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28DF636D-32D8-414D-92B9-EF41318B4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08" y="2391608"/>
            <a:ext cx="3835665" cy="2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01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390145-C9C0-44B2-9AA9-9A7BAD05C258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Регионална подјела европског дијела Руске Федерације: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>
              <a:latin typeface="+mj-lt"/>
              <a:ea typeface="+mj-ea"/>
              <a:cs typeface="+mj-cs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3C65C"/>
          </a:solidFill>
          <a:ln w="38100" cap="rnd">
            <a:solidFill>
              <a:srgbClr val="C3C65C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A71CB6-5E24-4833-8D6A-AF95E686E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r="2042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4218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xmlns="" id="{C8814D43-75C6-4E33-8A48-EA5F793E7A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1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Европски запад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sr-Cyrl-BA" sz="2000" dirty="0"/>
              <a:t>уз Фински залив. Припада му и Каљинградска област.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+mj-lt"/>
                <a:ea typeface="+mj-ea"/>
                <a:cs typeface="+mj-cs"/>
              </a:rPr>
              <a:t>Центар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је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sr-Cyrl-BA" sz="2000" dirty="0" smtClean="0">
                <a:latin typeface="+mj-lt"/>
                <a:ea typeface="+mj-ea"/>
                <a:cs typeface="+mj-cs"/>
              </a:rPr>
              <a:t>Санкт Петербург</a:t>
            </a:r>
            <a:r>
              <a:rPr lang="en-US" sz="20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+mj-lt"/>
                <a:ea typeface="+mj-ea"/>
                <a:cs typeface="+mj-cs"/>
              </a:rPr>
              <a:t>Значајна</a:t>
            </a:r>
            <a:r>
              <a:rPr lang="sr-Cyrl-BA" sz="2000" dirty="0">
                <a:latin typeface="+mj-lt"/>
                <a:ea typeface="+mj-ea"/>
                <a:cs typeface="+mj-cs"/>
              </a:rPr>
              <a:t> по</a:t>
            </a:r>
            <a:r>
              <a:rPr lang="sr-Cyrl-BA" sz="2000" dirty="0"/>
              <a:t> поморском саобраћају и трговини.</a:t>
            </a:r>
            <a:endParaRPr lang="en-US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59A2F3-4199-4B80-A240-492611A1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3537" y="246033"/>
            <a:ext cx="5643861" cy="3880154"/>
          </a:xfrm>
          <a:custGeom>
            <a:avLst/>
            <a:gdLst/>
            <a:ahLst/>
            <a:cxnLst/>
            <a:rect l="l" t="t" r="r" b="b"/>
            <a:pathLst>
              <a:path w="3008523" h="4115304">
                <a:moveTo>
                  <a:pt x="24852" y="0"/>
                </a:moveTo>
                <a:lnTo>
                  <a:pt x="2979215" y="0"/>
                </a:lnTo>
                <a:lnTo>
                  <a:pt x="2994066" y="116180"/>
                </a:lnTo>
                <a:cubicBezTo>
                  <a:pt x="3005186" y="195816"/>
                  <a:pt x="3009899" y="276075"/>
                  <a:pt x="3008178" y="356320"/>
                </a:cubicBezTo>
                <a:cubicBezTo>
                  <a:pt x="3008319" y="552394"/>
                  <a:pt x="2998582" y="748086"/>
                  <a:pt x="2980941" y="943653"/>
                </a:cubicBezTo>
                <a:cubicBezTo>
                  <a:pt x="2976665" y="1015643"/>
                  <a:pt x="2978598" y="1087813"/>
                  <a:pt x="2986727" y="1159537"/>
                </a:cubicBezTo>
                <a:cubicBezTo>
                  <a:pt x="2994856" y="1240519"/>
                  <a:pt x="2992019" y="1322097"/>
                  <a:pt x="2978260" y="1402470"/>
                </a:cubicBezTo>
                <a:cubicBezTo>
                  <a:pt x="2960902" y="1497713"/>
                  <a:pt x="2968664" y="1592956"/>
                  <a:pt x="2975014" y="1688199"/>
                </a:cubicBezTo>
                <a:cubicBezTo>
                  <a:pt x="2992372" y="1949673"/>
                  <a:pt x="3013541" y="2211147"/>
                  <a:pt x="2999428" y="2473510"/>
                </a:cubicBezTo>
                <a:cubicBezTo>
                  <a:pt x="2996464" y="2529513"/>
                  <a:pt x="2983482" y="2584119"/>
                  <a:pt x="2978118" y="2639740"/>
                </a:cubicBezTo>
                <a:cubicBezTo>
                  <a:pt x="2962453" y="2801400"/>
                  <a:pt x="2980801" y="2962424"/>
                  <a:pt x="2988280" y="3123702"/>
                </a:cubicBezTo>
                <a:cubicBezTo>
                  <a:pt x="2999033" y="3302188"/>
                  <a:pt x="2996860" y="3481118"/>
                  <a:pt x="2981788" y="3659349"/>
                </a:cubicBezTo>
                <a:cubicBezTo>
                  <a:pt x="2972333" y="3756116"/>
                  <a:pt x="2969123" y="3853010"/>
                  <a:pt x="2970287" y="3949936"/>
                </a:cubicBezTo>
                <a:lnTo>
                  <a:pt x="2976835" y="4079050"/>
                </a:lnTo>
                <a:lnTo>
                  <a:pt x="2975002" y="4079008"/>
                </a:lnTo>
                <a:cubicBezTo>
                  <a:pt x="2922505" y="4079573"/>
                  <a:pt x="2870008" y="4083101"/>
                  <a:pt x="2817511" y="4086276"/>
                </a:cubicBezTo>
                <a:cubicBezTo>
                  <a:pt x="2529266" y="4103634"/>
                  <a:pt x="2241021" y="4124803"/>
                  <a:pt x="1951796" y="4110690"/>
                </a:cubicBezTo>
                <a:cubicBezTo>
                  <a:pt x="1890059" y="4107726"/>
                  <a:pt x="1829862" y="4094744"/>
                  <a:pt x="1768546" y="4089380"/>
                </a:cubicBezTo>
                <a:cubicBezTo>
                  <a:pt x="1590335" y="4073715"/>
                  <a:pt x="1412824" y="4092063"/>
                  <a:pt x="1235034" y="4099542"/>
                </a:cubicBezTo>
                <a:cubicBezTo>
                  <a:pt x="1038273" y="4110295"/>
                  <a:pt x="841024" y="4108122"/>
                  <a:pt x="644545" y="4093050"/>
                </a:cubicBezTo>
                <a:cubicBezTo>
                  <a:pt x="537871" y="4083595"/>
                  <a:pt x="431056" y="4080385"/>
                  <a:pt x="324207" y="4081549"/>
                </a:cubicBezTo>
                <a:lnTo>
                  <a:pt x="14165" y="4095812"/>
                </a:lnTo>
                <a:lnTo>
                  <a:pt x="15439" y="4046690"/>
                </a:lnTo>
                <a:cubicBezTo>
                  <a:pt x="18374" y="4018368"/>
                  <a:pt x="22584" y="3990046"/>
                  <a:pt x="28197" y="3961979"/>
                </a:cubicBezTo>
                <a:cubicBezTo>
                  <a:pt x="40955" y="3897553"/>
                  <a:pt x="31514" y="3834402"/>
                  <a:pt x="21563" y="3770614"/>
                </a:cubicBezTo>
                <a:cubicBezTo>
                  <a:pt x="13335" y="3723257"/>
                  <a:pt x="13335" y="3674829"/>
                  <a:pt x="21563" y="3627473"/>
                </a:cubicBezTo>
                <a:cubicBezTo>
                  <a:pt x="40700" y="3525411"/>
                  <a:pt x="30111" y="3423350"/>
                  <a:pt x="20543" y="3322437"/>
                </a:cubicBezTo>
                <a:cubicBezTo>
                  <a:pt x="7785" y="3186823"/>
                  <a:pt x="1406" y="3052357"/>
                  <a:pt x="33300" y="2917763"/>
                </a:cubicBezTo>
                <a:cubicBezTo>
                  <a:pt x="53330" y="2833053"/>
                  <a:pt x="36872" y="2747066"/>
                  <a:pt x="26284" y="2662610"/>
                </a:cubicBezTo>
                <a:cubicBezTo>
                  <a:pt x="18272" y="2599804"/>
                  <a:pt x="17328" y="2536296"/>
                  <a:pt x="23477" y="2473286"/>
                </a:cubicBezTo>
                <a:cubicBezTo>
                  <a:pt x="32790" y="2377718"/>
                  <a:pt x="29486" y="2281334"/>
                  <a:pt x="13654" y="2186621"/>
                </a:cubicBezTo>
                <a:cubicBezTo>
                  <a:pt x="4264" y="2133256"/>
                  <a:pt x="7899" y="2078424"/>
                  <a:pt x="24242" y="2026768"/>
                </a:cubicBezTo>
                <a:cubicBezTo>
                  <a:pt x="48099" y="1952646"/>
                  <a:pt x="33683" y="1876993"/>
                  <a:pt x="24242" y="1802105"/>
                </a:cubicBezTo>
                <a:cubicBezTo>
                  <a:pt x="10081" y="1684607"/>
                  <a:pt x="-6887" y="1567364"/>
                  <a:pt x="3192" y="1448463"/>
                </a:cubicBezTo>
                <a:cubicBezTo>
                  <a:pt x="4787" y="1415892"/>
                  <a:pt x="9316" y="1383526"/>
                  <a:pt x="16716" y="1351759"/>
                </a:cubicBezTo>
                <a:cubicBezTo>
                  <a:pt x="50153" y="1229069"/>
                  <a:pt x="51646" y="1099859"/>
                  <a:pt x="21053" y="976429"/>
                </a:cubicBezTo>
                <a:cubicBezTo>
                  <a:pt x="-11352" y="843621"/>
                  <a:pt x="-4463" y="711579"/>
                  <a:pt x="28835" y="579920"/>
                </a:cubicBezTo>
                <a:cubicBezTo>
                  <a:pt x="65552" y="440185"/>
                  <a:pt x="68779" y="293753"/>
                  <a:pt x="38276" y="152538"/>
                </a:cubicBezTo>
                <a:cubicBezTo>
                  <a:pt x="32318" y="125065"/>
                  <a:pt x="28191" y="97256"/>
                  <a:pt x="25911" y="69298"/>
                </a:cubicBezTo>
                <a:close/>
              </a:path>
            </a:pathLst>
          </a:cu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xmlns="" id="{CBFD732F-F4A3-490D-A72E-EEFD47BBF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BA4AD0-DFC5-471C-B8AC-8CA58921F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"/>
          <a:stretch/>
        </p:blipFill>
        <p:spPr>
          <a:xfrm>
            <a:off x="3548048" y="4372220"/>
            <a:ext cx="3636085" cy="2353130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DFE20E-D630-4A34-A383-E4403692A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6862" y="1028187"/>
            <a:ext cx="2924858" cy="1949905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D0FDC1-774D-4249-A2DC-627C14D0F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525" y="4395639"/>
            <a:ext cx="4337195" cy="2346422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20BB1C5E-A749-46D0-9B15-5148D3DB37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342" t="23114" r="62661" b="13156"/>
          <a:stretch/>
        </p:blipFill>
        <p:spPr>
          <a:xfrm>
            <a:off x="582719" y="4395639"/>
            <a:ext cx="2439105" cy="227316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D543645-B579-4405-86C2-5F0EDBC74EE0}"/>
              </a:ext>
            </a:extLst>
          </p:cNvPr>
          <p:cNvSpPr/>
          <p:nvPr/>
        </p:nvSpPr>
        <p:spPr>
          <a:xfrm>
            <a:off x="1325461" y="4718304"/>
            <a:ext cx="654341" cy="508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3111C1D-8224-41EA-9189-5FB57768D87D}"/>
              </a:ext>
            </a:extLst>
          </p:cNvPr>
          <p:cNvSpPr/>
          <p:nvPr/>
        </p:nvSpPr>
        <p:spPr>
          <a:xfrm>
            <a:off x="867021" y="4593746"/>
            <a:ext cx="334161" cy="249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A12732-DADC-456A-BFDF-3BD459F05EE6}"/>
              </a:ext>
            </a:extLst>
          </p:cNvPr>
          <p:cNvSpPr txBox="1"/>
          <p:nvPr/>
        </p:nvSpPr>
        <p:spPr>
          <a:xfrm>
            <a:off x="9833122" y="5867059"/>
            <a:ext cx="981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>
                <a:solidFill>
                  <a:schemeClr val="bg1"/>
                </a:solidFill>
              </a:rPr>
              <a:t>Ермитаж</a:t>
            </a:r>
            <a:endParaRPr lang="sr-Latn-BA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5D20E9-526C-4567-A38D-911BA55766CE}"/>
              </a:ext>
            </a:extLst>
          </p:cNvPr>
          <p:cNvSpPr txBox="1"/>
          <p:nvPr/>
        </p:nvSpPr>
        <p:spPr>
          <a:xfrm>
            <a:off x="4468175" y="6459160"/>
            <a:ext cx="981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Ермитаж</a:t>
            </a:r>
            <a:endParaRPr lang="sr-Latn-BA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280096-4DCC-4D52-9607-5E79CF5CC2FF}"/>
              </a:ext>
            </a:extLst>
          </p:cNvPr>
          <p:cNvSpPr txBox="1"/>
          <p:nvPr/>
        </p:nvSpPr>
        <p:spPr>
          <a:xfrm>
            <a:off x="5187132" y="343041"/>
            <a:ext cx="1375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/>
              <a:t>Сан Петербург</a:t>
            </a:r>
            <a:endParaRPr lang="sr-Latn-BA" sz="1200" dirty="0"/>
          </a:p>
        </p:txBody>
      </p:sp>
    </p:spTree>
    <p:extLst>
      <p:ext uri="{BB962C8B-B14F-4D97-AF65-F5344CB8AC3E}">
        <p14:creationId xmlns:p14="http://schemas.microsoft.com/office/powerpoint/2010/main" val="88954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263725-AC7A-4A3F-86C3-1B6934881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>
                <a:latin typeface="Garamond" panose="02020404030301010803" pitchFamily="18" charset="0"/>
              </a:rPr>
              <a:t>Руска Федерација – природне одлике</a:t>
            </a:r>
            <a:endParaRPr lang="sr-Latn-BA" dirty="0">
              <a:latin typeface="Garamond" panose="02020404030301010803" pitchFamily="18" charset="0"/>
            </a:endParaRPr>
          </a:p>
        </p:txBody>
      </p:sp>
      <p:pic>
        <p:nvPicPr>
          <p:cNvPr id="7" name="Picture 6" descr="A picture containing tree, bird&#10;&#10;Description automatically generated">
            <a:extLst>
              <a:ext uri="{FF2B5EF4-FFF2-40B4-BE49-F238E27FC236}">
                <a16:creationId xmlns:a16="http://schemas.microsoft.com/office/drawing/2014/main" xmlns="" id="{F3FC66CC-55AB-4E6D-A828-CB7061B35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67" y="3778725"/>
            <a:ext cx="6406451" cy="299119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EA89FA6F-3BA3-4423-94C8-A1B114812D6E}"/>
              </a:ext>
            </a:extLst>
          </p:cNvPr>
          <p:cNvCxnSpPr/>
          <p:nvPr/>
        </p:nvCxnSpPr>
        <p:spPr>
          <a:xfrm flipV="1">
            <a:off x="5528345" y="4538444"/>
            <a:ext cx="5825455" cy="10654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9546E480-E7B5-4340-AA4D-FAC094B6E2B4}"/>
              </a:ext>
            </a:extLst>
          </p:cNvPr>
          <p:cNvCxnSpPr/>
          <p:nvPr/>
        </p:nvCxnSpPr>
        <p:spPr>
          <a:xfrm>
            <a:off x="8691632" y="4580389"/>
            <a:ext cx="1626827" cy="17281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3E47D4-4ECB-4857-886D-7F7BABC49774}"/>
              </a:ext>
            </a:extLst>
          </p:cNvPr>
          <p:cNvSpPr txBox="1"/>
          <p:nvPr/>
        </p:nvSpPr>
        <p:spPr>
          <a:xfrm rot="20955531">
            <a:off x="6682151" y="4968915"/>
            <a:ext cx="117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rgbClr val="FF0000"/>
                </a:solidFill>
              </a:rPr>
              <a:t>10 000 </a:t>
            </a:r>
            <a:r>
              <a:rPr lang="sr-Latn-BA" b="1" dirty="0">
                <a:solidFill>
                  <a:srgbClr val="FF0000"/>
                </a:solidFill>
              </a:rPr>
              <a:t>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E8B1FA-3034-4A28-9B90-665CC2B2C56C}"/>
              </a:ext>
            </a:extLst>
          </p:cNvPr>
          <p:cNvSpPr txBox="1"/>
          <p:nvPr/>
        </p:nvSpPr>
        <p:spPr>
          <a:xfrm rot="2884056">
            <a:off x="9125775" y="508965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b="1" dirty="0">
                <a:solidFill>
                  <a:srgbClr val="FF0000"/>
                </a:solidFill>
              </a:rPr>
              <a:t>5 000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02F1F4-37D2-4C12-89BD-D2122E1FEABD}"/>
              </a:ext>
            </a:extLst>
          </p:cNvPr>
          <p:cNvSpPr txBox="1"/>
          <p:nvPr/>
        </p:nvSpPr>
        <p:spPr>
          <a:xfrm rot="19646430">
            <a:off x="5807345" y="3692210"/>
            <a:ext cx="2025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Балтичко море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02BBAE-5E4A-4EA2-A516-803E62540F0B}"/>
              </a:ext>
            </a:extLst>
          </p:cNvPr>
          <p:cNvSpPr txBox="1"/>
          <p:nvPr/>
        </p:nvSpPr>
        <p:spPr>
          <a:xfrm>
            <a:off x="7321140" y="3755912"/>
            <a:ext cx="325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СЈЕВЕРНИ ЛЕДЕНИ ОКЕАН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702704-2CCA-45BF-BF63-E9E35739FD65}"/>
              </a:ext>
            </a:extLst>
          </p:cNvPr>
          <p:cNvSpPr txBox="1"/>
          <p:nvPr/>
        </p:nvSpPr>
        <p:spPr>
          <a:xfrm rot="3254108">
            <a:off x="11309122" y="4436216"/>
            <a:ext cx="118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ТИХИ </a:t>
            </a:r>
          </a:p>
          <a:p>
            <a:r>
              <a:rPr lang="sr-Cyrl-BA" sz="1400" i="1" dirty="0">
                <a:solidFill>
                  <a:srgbClr val="00B0F0"/>
                </a:solidFill>
              </a:rPr>
              <a:t>ОКЕАН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CAB326-19EA-4403-AE28-B2FBEE3B5FBD}"/>
              </a:ext>
            </a:extLst>
          </p:cNvPr>
          <p:cNvSpPr txBox="1"/>
          <p:nvPr/>
        </p:nvSpPr>
        <p:spPr>
          <a:xfrm rot="1447224">
            <a:off x="4523008" y="5630450"/>
            <a:ext cx="1457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Црно море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6CF939-E243-4294-ABB8-A75513E74BC8}"/>
              </a:ext>
            </a:extLst>
          </p:cNvPr>
          <p:cNvSpPr txBox="1"/>
          <p:nvPr/>
        </p:nvSpPr>
        <p:spPr>
          <a:xfrm rot="1472241">
            <a:off x="4962446" y="5033604"/>
            <a:ext cx="102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Азовско </a:t>
            </a:r>
          </a:p>
          <a:p>
            <a:r>
              <a:rPr lang="sr-Cyrl-BA" sz="1400" i="1" dirty="0">
                <a:solidFill>
                  <a:srgbClr val="00B0F0"/>
                </a:solidFill>
              </a:rPr>
              <a:t>море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D54704-8422-4A3E-8671-886291FAEB11}"/>
              </a:ext>
            </a:extLst>
          </p:cNvPr>
          <p:cNvSpPr txBox="1"/>
          <p:nvPr/>
        </p:nvSpPr>
        <p:spPr>
          <a:xfrm>
            <a:off x="5895182" y="5768718"/>
            <a:ext cx="96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Каспијско језеро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AA7E32-3721-40A8-A456-401CBFAA6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/>
          </a:bodyPr>
          <a:lstStyle/>
          <a:p>
            <a:r>
              <a:rPr lang="sr-Cyrl-BA" dirty="0">
                <a:latin typeface="Garamond" panose="02020404030301010803" pitchFamily="18" charset="0"/>
              </a:rPr>
              <a:t>Географски положај: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Налази се на два континента: Европски и Азијскки.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Простире се на сјеверу од Сјеверног леденог океана, па до Црног и Азовског мора и Каспијског језера на југозападу. На западу од Балтичког мора, па до Тихог океана на истоку.</a:t>
            </a:r>
            <a:endParaRPr lang="sr-Latn-BA" dirty="0">
              <a:latin typeface="Garamond" panose="02020404030301010803" pitchFamily="18" charset="0"/>
            </a:endParaRP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Површина: 17 125 187 км²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Граничи са 14 држава.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Простире се кроз 9 </a:t>
            </a:r>
            <a:br>
              <a:rPr lang="sr-Cyrl-BA" dirty="0">
                <a:latin typeface="Garamond" panose="02020404030301010803" pitchFamily="18" charset="0"/>
              </a:rPr>
            </a:br>
            <a:r>
              <a:rPr lang="sr-Cyrl-BA" dirty="0">
                <a:latin typeface="Garamond" panose="02020404030301010803" pitchFamily="18" charset="0"/>
              </a:rPr>
              <a:t>временских зона.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Излази на 13 мора.</a:t>
            </a:r>
          </a:p>
          <a:p>
            <a:pPr lvl="1"/>
            <a:endParaRPr lang="sr-Cyrl-BA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xmlns="" id="{C8814D43-75C6-4E33-8A48-EA5F793E7A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>
                <a:latin typeface="+mj-lt"/>
                <a:ea typeface="+mj-ea"/>
                <a:cs typeface="+mj-cs"/>
              </a:rPr>
              <a:t>2.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Московска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регија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300" dirty="0">
                <a:latin typeface="+mj-lt"/>
                <a:ea typeface="+mj-ea"/>
                <a:cs typeface="+mj-cs"/>
              </a:rPr>
              <a:t> у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централном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дијелу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европског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дијела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државе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Центар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Москва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Значајна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налазишта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угља</a:t>
            </a:r>
            <a:r>
              <a:rPr lang="en-US" sz="2300" dirty="0">
                <a:latin typeface="+mj-lt"/>
                <a:ea typeface="+mj-ea"/>
                <a:cs typeface="+mj-cs"/>
              </a:rPr>
              <a:t> и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гвожђа</a:t>
            </a:r>
            <a:r>
              <a:rPr lang="en-US" sz="2300" dirty="0">
                <a:latin typeface="+mj-lt"/>
                <a:ea typeface="+mj-ea"/>
                <a:cs typeface="+mj-cs"/>
              </a:rPr>
              <a:t> и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плодно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земљиште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xmlns="" id="{6E59A2F3-4199-4B80-A240-492611A10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0" r="19192" b="3"/>
          <a:stretch/>
        </p:blipFill>
        <p:spPr>
          <a:xfrm>
            <a:off x="4654842" y="10"/>
            <a:ext cx="3008523" cy="4115294"/>
          </a:xfrm>
          <a:custGeom>
            <a:avLst/>
            <a:gdLst/>
            <a:ahLst/>
            <a:cxnLst/>
            <a:rect l="l" t="t" r="r" b="b"/>
            <a:pathLst>
              <a:path w="3008523" h="4115304">
                <a:moveTo>
                  <a:pt x="24852" y="0"/>
                </a:moveTo>
                <a:lnTo>
                  <a:pt x="2979215" y="0"/>
                </a:lnTo>
                <a:lnTo>
                  <a:pt x="2994066" y="116180"/>
                </a:lnTo>
                <a:cubicBezTo>
                  <a:pt x="3005186" y="195816"/>
                  <a:pt x="3009899" y="276075"/>
                  <a:pt x="3008178" y="356320"/>
                </a:cubicBezTo>
                <a:cubicBezTo>
                  <a:pt x="3008319" y="552394"/>
                  <a:pt x="2998582" y="748086"/>
                  <a:pt x="2980941" y="943653"/>
                </a:cubicBezTo>
                <a:cubicBezTo>
                  <a:pt x="2976665" y="1015643"/>
                  <a:pt x="2978598" y="1087813"/>
                  <a:pt x="2986727" y="1159537"/>
                </a:cubicBezTo>
                <a:cubicBezTo>
                  <a:pt x="2994856" y="1240519"/>
                  <a:pt x="2992019" y="1322097"/>
                  <a:pt x="2978260" y="1402470"/>
                </a:cubicBezTo>
                <a:cubicBezTo>
                  <a:pt x="2960902" y="1497713"/>
                  <a:pt x="2968664" y="1592956"/>
                  <a:pt x="2975014" y="1688199"/>
                </a:cubicBezTo>
                <a:cubicBezTo>
                  <a:pt x="2992372" y="1949673"/>
                  <a:pt x="3013541" y="2211147"/>
                  <a:pt x="2999428" y="2473510"/>
                </a:cubicBezTo>
                <a:cubicBezTo>
                  <a:pt x="2996464" y="2529513"/>
                  <a:pt x="2983482" y="2584119"/>
                  <a:pt x="2978118" y="2639740"/>
                </a:cubicBezTo>
                <a:cubicBezTo>
                  <a:pt x="2962453" y="2801400"/>
                  <a:pt x="2980801" y="2962424"/>
                  <a:pt x="2988280" y="3123702"/>
                </a:cubicBezTo>
                <a:cubicBezTo>
                  <a:pt x="2999033" y="3302188"/>
                  <a:pt x="2996860" y="3481118"/>
                  <a:pt x="2981788" y="3659349"/>
                </a:cubicBezTo>
                <a:cubicBezTo>
                  <a:pt x="2972333" y="3756116"/>
                  <a:pt x="2969123" y="3853010"/>
                  <a:pt x="2970287" y="3949936"/>
                </a:cubicBezTo>
                <a:lnTo>
                  <a:pt x="2976835" y="4079050"/>
                </a:lnTo>
                <a:lnTo>
                  <a:pt x="2975002" y="4079008"/>
                </a:lnTo>
                <a:cubicBezTo>
                  <a:pt x="2922505" y="4079573"/>
                  <a:pt x="2870008" y="4083101"/>
                  <a:pt x="2817511" y="4086276"/>
                </a:cubicBezTo>
                <a:cubicBezTo>
                  <a:pt x="2529266" y="4103634"/>
                  <a:pt x="2241021" y="4124803"/>
                  <a:pt x="1951796" y="4110690"/>
                </a:cubicBezTo>
                <a:cubicBezTo>
                  <a:pt x="1890059" y="4107726"/>
                  <a:pt x="1829862" y="4094744"/>
                  <a:pt x="1768546" y="4089380"/>
                </a:cubicBezTo>
                <a:cubicBezTo>
                  <a:pt x="1590335" y="4073715"/>
                  <a:pt x="1412824" y="4092063"/>
                  <a:pt x="1235034" y="4099542"/>
                </a:cubicBezTo>
                <a:cubicBezTo>
                  <a:pt x="1038273" y="4110295"/>
                  <a:pt x="841024" y="4108122"/>
                  <a:pt x="644545" y="4093050"/>
                </a:cubicBezTo>
                <a:cubicBezTo>
                  <a:pt x="537871" y="4083595"/>
                  <a:pt x="431056" y="4080385"/>
                  <a:pt x="324207" y="4081549"/>
                </a:cubicBezTo>
                <a:lnTo>
                  <a:pt x="14165" y="4095812"/>
                </a:lnTo>
                <a:lnTo>
                  <a:pt x="15439" y="4046690"/>
                </a:lnTo>
                <a:cubicBezTo>
                  <a:pt x="18374" y="4018368"/>
                  <a:pt x="22584" y="3990046"/>
                  <a:pt x="28197" y="3961979"/>
                </a:cubicBezTo>
                <a:cubicBezTo>
                  <a:pt x="40955" y="3897553"/>
                  <a:pt x="31514" y="3834402"/>
                  <a:pt x="21563" y="3770614"/>
                </a:cubicBezTo>
                <a:cubicBezTo>
                  <a:pt x="13335" y="3723257"/>
                  <a:pt x="13335" y="3674829"/>
                  <a:pt x="21563" y="3627473"/>
                </a:cubicBezTo>
                <a:cubicBezTo>
                  <a:pt x="40700" y="3525411"/>
                  <a:pt x="30111" y="3423350"/>
                  <a:pt x="20543" y="3322437"/>
                </a:cubicBezTo>
                <a:cubicBezTo>
                  <a:pt x="7785" y="3186823"/>
                  <a:pt x="1406" y="3052357"/>
                  <a:pt x="33300" y="2917763"/>
                </a:cubicBezTo>
                <a:cubicBezTo>
                  <a:pt x="53330" y="2833053"/>
                  <a:pt x="36872" y="2747066"/>
                  <a:pt x="26284" y="2662610"/>
                </a:cubicBezTo>
                <a:cubicBezTo>
                  <a:pt x="18272" y="2599804"/>
                  <a:pt x="17328" y="2536296"/>
                  <a:pt x="23477" y="2473286"/>
                </a:cubicBezTo>
                <a:cubicBezTo>
                  <a:pt x="32790" y="2377718"/>
                  <a:pt x="29486" y="2281334"/>
                  <a:pt x="13654" y="2186621"/>
                </a:cubicBezTo>
                <a:cubicBezTo>
                  <a:pt x="4264" y="2133256"/>
                  <a:pt x="7899" y="2078424"/>
                  <a:pt x="24242" y="2026768"/>
                </a:cubicBezTo>
                <a:cubicBezTo>
                  <a:pt x="48099" y="1952646"/>
                  <a:pt x="33683" y="1876993"/>
                  <a:pt x="24242" y="1802105"/>
                </a:cubicBezTo>
                <a:cubicBezTo>
                  <a:pt x="10081" y="1684607"/>
                  <a:pt x="-6887" y="1567364"/>
                  <a:pt x="3192" y="1448463"/>
                </a:cubicBezTo>
                <a:cubicBezTo>
                  <a:pt x="4787" y="1415892"/>
                  <a:pt x="9316" y="1383526"/>
                  <a:pt x="16716" y="1351759"/>
                </a:cubicBezTo>
                <a:cubicBezTo>
                  <a:pt x="50153" y="1229069"/>
                  <a:pt x="51646" y="1099859"/>
                  <a:pt x="21053" y="976429"/>
                </a:cubicBezTo>
                <a:cubicBezTo>
                  <a:pt x="-11352" y="843621"/>
                  <a:pt x="-4463" y="711579"/>
                  <a:pt x="28835" y="579920"/>
                </a:cubicBezTo>
                <a:cubicBezTo>
                  <a:pt x="65552" y="440185"/>
                  <a:pt x="68779" y="293753"/>
                  <a:pt x="38276" y="152538"/>
                </a:cubicBezTo>
                <a:cubicBezTo>
                  <a:pt x="32318" y="125065"/>
                  <a:pt x="28191" y="97256"/>
                  <a:pt x="25911" y="69298"/>
                </a:cubicBezTo>
                <a:close/>
              </a:path>
            </a:pathLst>
          </a:cu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xmlns="" id="{CBFD732F-F4A3-490D-A72E-EEFD47BBF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large white building&#10;&#10;Description automatically generated">
            <a:extLst>
              <a:ext uri="{FF2B5EF4-FFF2-40B4-BE49-F238E27FC236}">
                <a16:creationId xmlns:a16="http://schemas.microsoft.com/office/drawing/2014/main" xmlns="" id="{4DBA4AD0-DFC5-471C-B8AC-8CA58921F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8555" b="1"/>
          <a:stretch/>
        </p:blipFill>
        <p:spPr>
          <a:xfrm>
            <a:off x="4660458" y="4311229"/>
            <a:ext cx="3851767" cy="2546773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</p:spPr>
      </p:pic>
      <p:pic>
        <p:nvPicPr>
          <p:cNvPr id="18" name="Picture 17" descr="A picture containing building, outdoor, road, clock&#10;&#10;Description automatically generated">
            <a:extLst>
              <a:ext uri="{FF2B5EF4-FFF2-40B4-BE49-F238E27FC236}">
                <a16:creationId xmlns:a16="http://schemas.microsoft.com/office/drawing/2014/main" xmlns="" id="{07DFE20E-D630-4A34-A383-E4403692AC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r="17485" b="2"/>
          <a:stretch/>
        </p:blipFill>
        <p:spPr>
          <a:xfrm>
            <a:off x="8699547" y="4187536"/>
            <a:ext cx="3492455" cy="2670464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</p:spPr>
      </p:pic>
      <p:pic>
        <p:nvPicPr>
          <p:cNvPr id="6" name="Picture 5" descr="A large building&#10;&#10;Description automatically generated">
            <a:extLst>
              <a:ext uri="{FF2B5EF4-FFF2-40B4-BE49-F238E27FC236}">
                <a16:creationId xmlns:a16="http://schemas.microsoft.com/office/drawing/2014/main" xmlns="" id="{CCD0FDC1-774D-4249-A2DC-627C14D0F3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3" r="3409" b="-1"/>
          <a:stretch/>
        </p:blipFill>
        <p:spPr>
          <a:xfrm>
            <a:off x="7854807" y="-2"/>
            <a:ext cx="4337195" cy="4244532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F7D95626-56E2-4BC6-98FE-AE61C1376D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342" t="23114" r="62661" b="13156"/>
          <a:stretch/>
        </p:blipFill>
        <p:spPr>
          <a:xfrm>
            <a:off x="1110677" y="4448030"/>
            <a:ext cx="2439105" cy="22731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8D52789E-C8C3-4A1F-BB15-CFC07C57F6C4}"/>
              </a:ext>
            </a:extLst>
          </p:cNvPr>
          <p:cNvSpPr/>
          <p:nvPr/>
        </p:nvSpPr>
        <p:spPr>
          <a:xfrm>
            <a:off x="1895912" y="5016617"/>
            <a:ext cx="914400" cy="683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E3FDF5-3EA3-4371-8B4F-440B7B160121}"/>
              </a:ext>
            </a:extLst>
          </p:cNvPr>
          <p:cNvSpPr txBox="1"/>
          <p:nvPr/>
        </p:nvSpPr>
        <p:spPr>
          <a:xfrm>
            <a:off x="4983061" y="146726"/>
            <a:ext cx="771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Москва</a:t>
            </a:r>
            <a:endParaRPr lang="sr-Latn-BA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4E5285-DA59-411C-9A8C-AD55350080C0}"/>
              </a:ext>
            </a:extLst>
          </p:cNvPr>
          <p:cNvSpPr txBox="1"/>
          <p:nvPr/>
        </p:nvSpPr>
        <p:spPr>
          <a:xfrm>
            <a:off x="10952951" y="192892"/>
            <a:ext cx="118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Св. Василија Блаженог</a:t>
            </a:r>
            <a:endParaRPr lang="sr-Latn-BA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FD1B08-0C86-409A-90B9-A125B6F0FB4D}"/>
              </a:ext>
            </a:extLst>
          </p:cNvPr>
          <p:cNvSpPr txBox="1"/>
          <p:nvPr/>
        </p:nvSpPr>
        <p:spPr>
          <a:xfrm>
            <a:off x="4739780" y="4262020"/>
            <a:ext cx="163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Бољшој</a:t>
            </a:r>
            <a:r>
              <a:rPr lang="sr-Cyrl-BA" dirty="0"/>
              <a:t> </a:t>
            </a:r>
            <a:r>
              <a:rPr lang="sr-Cyrl-BA" sz="1200" dirty="0"/>
              <a:t>театар</a:t>
            </a:r>
            <a:endParaRPr lang="sr-Latn-BA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A66675-91D4-48BD-B24D-0990C7EBD833}"/>
              </a:ext>
            </a:extLst>
          </p:cNvPr>
          <p:cNvSpPr txBox="1"/>
          <p:nvPr/>
        </p:nvSpPr>
        <p:spPr>
          <a:xfrm>
            <a:off x="8699547" y="4446686"/>
            <a:ext cx="1065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Црвени трг</a:t>
            </a:r>
            <a:endParaRPr lang="sr-Latn-BA" sz="1200" dirty="0"/>
          </a:p>
        </p:txBody>
      </p:sp>
    </p:spTree>
    <p:extLst>
      <p:ext uri="{BB962C8B-B14F-4D97-AF65-F5344CB8AC3E}">
        <p14:creationId xmlns:p14="http://schemas.microsoft.com/office/powerpoint/2010/main" val="1089229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xmlns="" id="{C8814D43-75C6-4E33-8A48-EA5F793E7A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3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Поволжје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300" dirty="0">
                <a:latin typeface="+mj-lt"/>
                <a:ea typeface="+mj-ea"/>
                <a:cs typeface="+mj-cs"/>
              </a:rPr>
              <a:t> у </a:t>
            </a:r>
            <a:r>
              <a:rPr lang="sr-Cyrl-BA" sz="2300" dirty="0">
                <a:latin typeface="+mj-lt"/>
                <a:ea typeface="+mj-ea"/>
                <a:cs typeface="+mj-cs"/>
              </a:rPr>
              <a:t>средњем и доњем току Волге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Центар</a:t>
            </a:r>
            <a:r>
              <a:rPr lang="sr-Cyrl-BA" sz="2300" dirty="0">
                <a:latin typeface="+mj-lt"/>
                <a:ea typeface="+mj-ea"/>
                <a:cs typeface="+mj-cs"/>
              </a:rPr>
              <a:t>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су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Казањ, Самара и </a:t>
            </a:r>
            <a:r>
              <a:rPr lang="sr-Cyrl-BA" sz="2300" dirty="0" smtClean="0">
                <a:latin typeface="+mj-lt"/>
                <a:ea typeface="+mj-ea"/>
                <a:cs typeface="+mj-cs"/>
              </a:rPr>
              <a:t>Волгоград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Значајна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налазишта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нафте и гаса,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плодно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земљиште</a:t>
            </a:r>
            <a:r>
              <a:rPr lang="sr-Cyrl-BA" sz="2300" dirty="0">
                <a:latin typeface="+mj-lt"/>
                <a:ea typeface="+mj-ea"/>
                <a:cs typeface="+mj-cs"/>
              </a:rPr>
              <a:t> и велики број вјештачких језера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xmlns="" id="{CBFD732F-F4A3-490D-A72E-EEFD47BBF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everal tall buildings in a city&#10;&#10;Description automatically generated">
            <a:extLst>
              <a:ext uri="{FF2B5EF4-FFF2-40B4-BE49-F238E27FC236}">
                <a16:creationId xmlns:a16="http://schemas.microsoft.com/office/drawing/2014/main" xmlns="" id="{357B86D6-C5E8-405B-9944-70F24442D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816"/>
            <a:ext cx="4581331" cy="2577853"/>
          </a:xfrm>
          <a:prstGeom prst="rect">
            <a:avLst/>
          </a:prstGeom>
        </p:spPr>
      </p:pic>
      <p:pic>
        <p:nvPicPr>
          <p:cNvPr id="17" name="Picture 16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848228DB-AAA7-4CD4-9ECD-E85A1AE1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98" y="0"/>
            <a:ext cx="4757954" cy="3291840"/>
          </a:xfrm>
          <a:prstGeom prst="rect">
            <a:avLst/>
          </a:prstGeom>
        </p:spPr>
      </p:pic>
      <p:pic>
        <p:nvPicPr>
          <p:cNvPr id="10" name="Picture 9" descr="A view of a city&#10;&#10;Description automatically generated">
            <a:extLst>
              <a:ext uri="{FF2B5EF4-FFF2-40B4-BE49-F238E27FC236}">
                <a16:creationId xmlns:a16="http://schemas.microsoft.com/office/drawing/2014/main" xmlns="" id="{A884D571-9655-400A-B898-7F05C27BA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79" y="2620032"/>
            <a:ext cx="6308917" cy="41995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61C5AFB7-1426-46F9-AAE5-4D24E33813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342" t="23114" r="62661" b="13156"/>
          <a:stretch/>
        </p:blipFill>
        <p:spPr>
          <a:xfrm>
            <a:off x="4374542" y="148265"/>
            <a:ext cx="2439105" cy="22731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0C41EF5-4EDA-4211-BDE1-82F0A50B4E93}"/>
              </a:ext>
            </a:extLst>
          </p:cNvPr>
          <p:cNvSpPr/>
          <p:nvPr/>
        </p:nvSpPr>
        <p:spPr>
          <a:xfrm>
            <a:off x="3749052" y="4321692"/>
            <a:ext cx="721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1200" dirty="0">
                <a:solidFill>
                  <a:schemeClr val="bg1"/>
                </a:solidFill>
              </a:rPr>
              <a:t>Санмара</a:t>
            </a:r>
            <a:endParaRPr lang="sr-Latn-BA" sz="12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6B0631-8C64-48C0-9ED8-05ABA9C81DD2}"/>
              </a:ext>
            </a:extLst>
          </p:cNvPr>
          <p:cNvSpPr/>
          <p:nvPr/>
        </p:nvSpPr>
        <p:spPr>
          <a:xfrm>
            <a:off x="5300585" y="1530504"/>
            <a:ext cx="5453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800" dirty="0"/>
              <a:t>Санмара</a:t>
            </a:r>
            <a:endParaRPr lang="sr-Latn-BA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86D73B-B0D3-448B-B45B-B6ED095F77CE}"/>
              </a:ext>
            </a:extLst>
          </p:cNvPr>
          <p:cNvSpPr txBox="1"/>
          <p:nvPr/>
        </p:nvSpPr>
        <p:spPr>
          <a:xfrm>
            <a:off x="5679540" y="2795243"/>
            <a:ext cx="1065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dirty="0"/>
              <a:t>Казањ</a:t>
            </a:r>
            <a:endParaRPr lang="sr-Latn-BA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F032DA-DF8B-4473-86CB-9D61E293639E}"/>
              </a:ext>
            </a:extLst>
          </p:cNvPr>
          <p:cNvSpPr txBox="1"/>
          <p:nvPr/>
        </p:nvSpPr>
        <p:spPr>
          <a:xfrm>
            <a:off x="9901335" y="34932"/>
            <a:ext cx="1081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Волвоград</a:t>
            </a:r>
            <a:endParaRPr lang="sr-Latn-BA" sz="1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53B3D78-A72B-4FAF-9C4D-8D2CDDCE04C3}"/>
              </a:ext>
            </a:extLst>
          </p:cNvPr>
          <p:cNvSpPr/>
          <p:nvPr/>
        </p:nvSpPr>
        <p:spPr>
          <a:xfrm>
            <a:off x="4983060" y="1300294"/>
            <a:ext cx="1048623" cy="696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072234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xmlns="" id="{C8814D43-75C6-4E33-8A48-EA5F793E7A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4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Европски југ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између Црног и Азовског мора и Каспијског језера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  <a:r>
              <a:rPr lang="sr-Cyrl-BA" sz="2300" dirty="0">
                <a:latin typeface="+mj-lt"/>
                <a:ea typeface="+mj-ea"/>
                <a:cs typeface="+mj-cs"/>
              </a:rPr>
              <a:t> Припада му полуострво Крим.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 smtClean="0">
                <a:latin typeface="+mj-lt"/>
                <a:ea typeface="+mj-ea"/>
                <a:cs typeface="+mj-cs"/>
              </a:rPr>
              <a:t>Цент</a:t>
            </a:r>
            <a:r>
              <a:rPr lang="sr-Cyrl-BA" sz="2300" dirty="0" smtClean="0">
                <a:latin typeface="+mj-lt"/>
                <a:ea typeface="+mj-ea"/>
                <a:cs typeface="+mj-cs"/>
              </a:rPr>
              <a:t>ри</a:t>
            </a:r>
            <a:r>
              <a:rPr lang="en-US" sz="23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су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Сочи, Јалта и Ростов на Дону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Значај</a:t>
            </a:r>
            <a:r>
              <a:rPr lang="sr-Cyrl-BA" sz="2300" dirty="0">
                <a:latin typeface="+mj-lt"/>
                <a:ea typeface="+mj-ea"/>
                <a:cs typeface="+mj-cs"/>
              </a:rPr>
              <a:t>ну улогу има туризам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xmlns="" id="{CBFD732F-F4A3-490D-A72E-EEFD47BBF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xmlns="" id="{D6008167-ACEE-4840-9B63-8B9AE39F3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23" y="141086"/>
            <a:ext cx="7463826" cy="4037930"/>
          </a:xfrm>
          <a:prstGeom prst="rect">
            <a:avLst/>
          </a:prstGeom>
        </p:spPr>
      </p:pic>
      <p:pic>
        <p:nvPicPr>
          <p:cNvPr id="12" name="Picture 11" descr="An aerial view of a city&#10;&#10;Description automatically generated">
            <a:extLst>
              <a:ext uri="{FF2B5EF4-FFF2-40B4-BE49-F238E27FC236}">
                <a16:creationId xmlns:a16="http://schemas.microsoft.com/office/drawing/2014/main" xmlns="" id="{825F76E9-BAB0-4376-BBF3-60D62BE85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8" y="4267305"/>
            <a:ext cx="3776480" cy="2515194"/>
          </a:xfrm>
          <a:prstGeom prst="rect">
            <a:avLst/>
          </a:prstGeom>
        </p:spPr>
      </p:pic>
      <p:pic>
        <p:nvPicPr>
          <p:cNvPr id="14" name="Picture 13" descr="A view of a city at night&#10;&#10;Description automatically generated">
            <a:extLst>
              <a:ext uri="{FF2B5EF4-FFF2-40B4-BE49-F238E27FC236}">
                <a16:creationId xmlns:a16="http://schemas.microsoft.com/office/drawing/2014/main" xmlns="" id="{3BADC721-0FF4-41DD-9AA0-91DA6C733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473" y="3349723"/>
            <a:ext cx="3474721" cy="34747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0E564120-0FB8-49B6-A082-B646CA06E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449" t="23690" r="64483" b="13060"/>
          <a:stretch/>
        </p:blipFill>
        <p:spPr>
          <a:xfrm>
            <a:off x="822852" y="4277541"/>
            <a:ext cx="2702686" cy="2494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56A2CC-316C-4321-A33B-D5CA1F96A49B}"/>
              </a:ext>
            </a:extLst>
          </p:cNvPr>
          <p:cNvSpPr txBox="1"/>
          <p:nvPr/>
        </p:nvSpPr>
        <p:spPr>
          <a:xfrm>
            <a:off x="1054730" y="6037046"/>
            <a:ext cx="522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800" dirty="0"/>
              <a:t>Сочи</a:t>
            </a:r>
            <a:endParaRPr lang="sr-Latn-BA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2DCC62-DBF5-48F1-A143-5959CFB9B587}"/>
              </a:ext>
            </a:extLst>
          </p:cNvPr>
          <p:cNvSpPr txBox="1"/>
          <p:nvPr/>
        </p:nvSpPr>
        <p:spPr>
          <a:xfrm>
            <a:off x="838200" y="5595713"/>
            <a:ext cx="1092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800" dirty="0"/>
              <a:t>Јалта</a:t>
            </a:r>
            <a:endParaRPr lang="sr-Latn-BA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D9F1A0C-4398-4F56-B2A3-A33D1B29048F}"/>
              </a:ext>
            </a:extLst>
          </p:cNvPr>
          <p:cNvSpPr txBox="1"/>
          <p:nvPr/>
        </p:nvSpPr>
        <p:spPr>
          <a:xfrm>
            <a:off x="8860709" y="3431692"/>
            <a:ext cx="52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Сочи</a:t>
            </a:r>
            <a:endParaRPr lang="sr-Latn-BA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737619-CEF5-490F-A854-E57F12B3E950}"/>
              </a:ext>
            </a:extLst>
          </p:cNvPr>
          <p:cNvSpPr/>
          <p:nvPr/>
        </p:nvSpPr>
        <p:spPr>
          <a:xfrm>
            <a:off x="5964847" y="141086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Јалта</a:t>
            </a:r>
            <a:endParaRPr lang="sr-Latn-B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790F7E-4102-43C8-A647-B27D04CD6165}"/>
              </a:ext>
            </a:extLst>
          </p:cNvPr>
          <p:cNvSpPr txBox="1"/>
          <p:nvPr/>
        </p:nvSpPr>
        <p:spPr>
          <a:xfrm>
            <a:off x="6624002" y="4320102"/>
            <a:ext cx="1669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>
                <a:solidFill>
                  <a:schemeClr val="bg1"/>
                </a:solidFill>
              </a:rPr>
              <a:t>Ростов на Дону</a:t>
            </a:r>
            <a:endParaRPr lang="sr-Latn-BA" sz="1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A5163E4-7670-4B24-B6EC-65C4DE4A742D}"/>
              </a:ext>
            </a:extLst>
          </p:cNvPr>
          <p:cNvSpPr/>
          <p:nvPr/>
        </p:nvSpPr>
        <p:spPr>
          <a:xfrm>
            <a:off x="822853" y="5650577"/>
            <a:ext cx="863334" cy="882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21695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xmlns="" id="{C8814D43-75C6-4E33-8A48-EA5F793E7A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5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Европски исток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Обухвата средишњи и јужни дио планине Урал. 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 smtClean="0">
                <a:latin typeface="+mj-lt"/>
                <a:ea typeface="+mj-ea"/>
                <a:cs typeface="+mj-cs"/>
              </a:rPr>
              <a:t>Центр</a:t>
            </a:r>
            <a:r>
              <a:rPr lang="sr-Cyrl-BA" sz="2300" dirty="0">
                <a:latin typeface="+mj-lt"/>
                <a:ea typeface="+mj-ea"/>
                <a:cs typeface="+mj-cs"/>
              </a:rPr>
              <a:t>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су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Јакатеринбург, Перм и Магнитогорск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Значајн</a:t>
            </a:r>
            <a:r>
              <a:rPr lang="sr-Cyrl-BA" sz="2300" dirty="0">
                <a:latin typeface="+mj-lt"/>
                <a:ea typeface="+mj-ea"/>
                <a:cs typeface="+mj-cs"/>
              </a:rPr>
              <a:t>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налазишта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руда метала и неметала, те тешка индустрија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xmlns="" id="{CBFD732F-F4A3-490D-A72E-EEFD47BBF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BA4AD0-DFC5-471C-B8AC-8CA58921F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216" y="4140332"/>
            <a:ext cx="5019771" cy="2635379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D0FDC1-774D-4249-A2DC-627C14D0F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892" y="162763"/>
            <a:ext cx="5632582" cy="4224436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DFE20E-D630-4A34-A383-E4403692A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4098" y="3577785"/>
            <a:ext cx="4680859" cy="3117452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87B9219-BD1A-4393-AB17-430392B318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342" t="23114" r="62661" b="13156"/>
          <a:stretch/>
        </p:blipFill>
        <p:spPr>
          <a:xfrm>
            <a:off x="386056" y="4396230"/>
            <a:ext cx="2439105" cy="2273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138DDD-9132-425B-A139-5EA387644CE6}"/>
              </a:ext>
            </a:extLst>
          </p:cNvPr>
          <p:cNvSpPr txBox="1"/>
          <p:nvPr/>
        </p:nvSpPr>
        <p:spPr>
          <a:xfrm>
            <a:off x="1937888" y="5629968"/>
            <a:ext cx="872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100" dirty="0"/>
              <a:t>о</a:t>
            </a:r>
            <a:r>
              <a:rPr lang="sr-Cyrl-BA" sz="800" dirty="0"/>
              <a:t>Перм</a:t>
            </a:r>
            <a:endParaRPr lang="sr-Latn-BA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856680-38DB-45F6-AB0A-973880D4C9D4}"/>
              </a:ext>
            </a:extLst>
          </p:cNvPr>
          <p:cNvSpPr txBox="1"/>
          <p:nvPr/>
        </p:nvSpPr>
        <p:spPr>
          <a:xfrm>
            <a:off x="1622154" y="6087157"/>
            <a:ext cx="956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100" dirty="0"/>
              <a:t>о</a:t>
            </a:r>
            <a:r>
              <a:rPr lang="sr-Cyrl-BA" sz="800" dirty="0"/>
              <a:t>Магнитогорск</a:t>
            </a:r>
            <a:endParaRPr lang="sr-Latn-BA" sz="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C0F61FA-3659-4935-A5E3-A26F84DE95F1}"/>
              </a:ext>
            </a:extLst>
          </p:cNvPr>
          <p:cNvSpPr/>
          <p:nvPr/>
        </p:nvSpPr>
        <p:spPr>
          <a:xfrm>
            <a:off x="1622154" y="5629968"/>
            <a:ext cx="956670" cy="751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A50BD0-2A84-49A6-B2DE-C7826A23CA48}"/>
              </a:ext>
            </a:extLst>
          </p:cNvPr>
          <p:cNvSpPr/>
          <p:nvPr/>
        </p:nvSpPr>
        <p:spPr>
          <a:xfrm>
            <a:off x="7279056" y="6222621"/>
            <a:ext cx="152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Магнитогорск</a:t>
            </a:r>
            <a:endParaRPr lang="sr-Latn-B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34FA51-2DA5-4920-B6D0-8A37A941C0EA}"/>
              </a:ext>
            </a:extLst>
          </p:cNvPr>
          <p:cNvSpPr/>
          <p:nvPr/>
        </p:nvSpPr>
        <p:spPr>
          <a:xfrm>
            <a:off x="6262494" y="162763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Перм</a:t>
            </a:r>
            <a:endParaRPr lang="sr-Latn-B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622CE50-CAC2-4A41-9ECB-9E43E5254DC9}"/>
              </a:ext>
            </a:extLst>
          </p:cNvPr>
          <p:cNvSpPr/>
          <p:nvPr/>
        </p:nvSpPr>
        <p:spPr>
          <a:xfrm>
            <a:off x="5423729" y="6381757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Јакатеринбург</a:t>
            </a:r>
            <a:endParaRPr lang="sr-Latn-B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80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xmlns="" id="{C8814D43-75C6-4E33-8A48-EA5F793E7A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6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Европски сјевер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између Финске, Сјеверног леденог океана и Урала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Центар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Мурманск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Најслабије развијена и слабо насељена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xmlns="" id="{CBFD732F-F4A3-490D-A72E-EEFD47BBF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xmlns="" id="{E8381A19-EB3F-43C2-BC55-9CE58AA8B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93" y="2189182"/>
            <a:ext cx="6767941" cy="4510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D0FDC1-774D-4249-A2DC-627C14D0F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4576" y="158620"/>
            <a:ext cx="4337195" cy="3252896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87C8BC1-4086-4F8C-BF31-6D636E5295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342" t="23114" r="62661" b="13156"/>
          <a:stretch/>
        </p:blipFill>
        <p:spPr>
          <a:xfrm>
            <a:off x="949044" y="4380392"/>
            <a:ext cx="2439105" cy="22731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A64F1F4E-F846-4E68-84B6-973E0A479EFA}"/>
              </a:ext>
            </a:extLst>
          </p:cNvPr>
          <p:cNvSpPr/>
          <p:nvPr/>
        </p:nvSpPr>
        <p:spPr>
          <a:xfrm>
            <a:off x="2281806" y="4380392"/>
            <a:ext cx="971569" cy="916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E42FD8-1D20-4FBE-9F2D-299BC5A417D5}"/>
              </a:ext>
            </a:extLst>
          </p:cNvPr>
          <p:cNvSpPr/>
          <p:nvPr/>
        </p:nvSpPr>
        <p:spPr>
          <a:xfrm>
            <a:off x="5523646" y="2287989"/>
            <a:ext cx="114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Мурманск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3981451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oom, table&#10;&#10;Description automatically generated">
            <a:extLst>
              <a:ext uri="{FF2B5EF4-FFF2-40B4-BE49-F238E27FC236}">
                <a16:creationId xmlns:a16="http://schemas.microsoft.com/office/drawing/2014/main" xmlns="" id="{915706E7-71EA-4B48-BFE8-295A7A413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8" b="19512"/>
          <a:stretch/>
        </p:blipFill>
        <p:spPr>
          <a:xfrm>
            <a:off x="1027" y="960981"/>
            <a:ext cx="12192000" cy="5897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081BB7-D2D2-4D4D-8AC9-2EC57AE1DADB}"/>
              </a:ext>
            </a:extLst>
          </p:cNvPr>
          <p:cNvSpPr txBox="1"/>
          <p:nvPr/>
        </p:nvSpPr>
        <p:spPr>
          <a:xfrm>
            <a:off x="0" y="132817"/>
            <a:ext cx="1219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400" dirty="0"/>
              <a:t>Задаћа</a:t>
            </a:r>
            <a:endParaRPr lang="sr-Latn-BA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7857ADA-5429-4DE1-A51D-FE2AF0BCADAF}"/>
              </a:ext>
            </a:extLst>
          </p:cNvPr>
          <p:cNvSpPr/>
          <p:nvPr/>
        </p:nvSpPr>
        <p:spPr>
          <a:xfrm>
            <a:off x="4254246" y="6064907"/>
            <a:ext cx="7393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800" dirty="0"/>
              <a:t>Направити мапу ума на тему – Руска Федерација!</a:t>
            </a:r>
            <a:endParaRPr lang="sr-Latn-BA" sz="2800" dirty="0"/>
          </a:p>
        </p:txBody>
      </p:sp>
    </p:spTree>
    <p:extLst>
      <p:ext uri="{BB962C8B-B14F-4D97-AF65-F5344CB8AC3E}">
        <p14:creationId xmlns:p14="http://schemas.microsoft.com/office/powerpoint/2010/main" val="148463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FC1AF223-BA6D-4168-8DC6-6FB1FCC0E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12581" r="56977" b="15775"/>
          <a:stretch/>
        </p:blipFill>
        <p:spPr>
          <a:xfrm>
            <a:off x="5286799" y="671744"/>
            <a:ext cx="6409346" cy="59988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B839B-498D-40E0-A44B-795B7F52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202"/>
          </a:xfrm>
        </p:spPr>
        <p:txBody>
          <a:bodyPr>
            <a:noAutofit/>
          </a:bodyPr>
          <a:lstStyle/>
          <a:p>
            <a:r>
              <a:rPr lang="sr-Cyrl-BA" sz="3200" dirty="0">
                <a:latin typeface="Garamond" panose="02020404030301010803" pitchFamily="18" charset="0"/>
              </a:rPr>
              <a:t>Физичкогеографске </a:t>
            </a:r>
            <a:br>
              <a:rPr lang="sr-Cyrl-BA" sz="3200" dirty="0">
                <a:latin typeface="Garamond" panose="02020404030301010803" pitchFamily="18" charset="0"/>
              </a:rPr>
            </a:br>
            <a:r>
              <a:rPr lang="sr-Cyrl-BA" sz="3200" dirty="0">
                <a:latin typeface="Garamond" panose="02020404030301010803" pitchFamily="18" charset="0"/>
              </a:rPr>
              <a:t>одлике – </a:t>
            </a:r>
            <a:r>
              <a:rPr lang="sr-Cyrl-BA" sz="3200" i="1" dirty="0">
                <a:latin typeface="Garamond" panose="02020404030301010803" pitchFamily="18" charset="0"/>
              </a:rPr>
              <a:t>Европски дио</a:t>
            </a:r>
            <a:endParaRPr lang="sr-Latn-BA" sz="3200" i="1" dirty="0">
              <a:latin typeface="Garamond" panose="02020404030301010803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0B08B53-61D0-4051-B3C2-A4CB9D6A9D56}"/>
              </a:ext>
            </a:extLst>
          </p:cNvPr>
          <p:cNvGrpSpPr/>
          <p:nvPr/>
        </p:nvGrpSpPr>
        <p:grpSpPr>
          <a:xfrm>
            <a:off x="5637689" y="1192713"/>
            <a:ext cx="6966470" cy="5321774"/>
            <a:chOff x="5637689" y="1192713"/>
            <a:chExt cx="6966470" cy="53217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B88CF8B-7F7A-4872-B415-814883271167}"/>
                </a:ext>
              </a:extLst>
            </p:cNvPr>
            <p:cNvSpPr txBox="1"/>
            <p:nvPr/>
          </p:nvSpPr>
          <p:spPr>
            <a:xfrm>
              <a:off x="9069714" y="2054621"/>
              <a:ext cx="548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BA" sz="1200" b="1" dirty="0"/>
                <a:t>Кола</a:t>
              </a:r>
            </a:p>
            <a:p>
              <a:endParaRPr lang="sr-Latn-BA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186FE50-1C96-4D6F-9068-081EBC6D5381}"/>
                </a:ext>
              </a:extLst>
            </p:cNvPr>
            <p:cNvSpPr txBox="1"/>
            <p:nvPr/>
          </p:nvSpPr>
          <p:spPr>
            <a:xfrm rot="1908447">
              <a:off x="6487738" y="5273361"/>
              <a:ext cx="123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Прикаспијска низија</a:t>
              </a:r>
              <a:endParaRPr lang="sr-Latn-BA" sz="1200" b="1" i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AC51E26-41EC-4475-B819-1B9CEB97E937}"/>
                </a:ext>
              </a:extLst>
            </p:cNvPr>
            <p:cNvSpPr txBox="1"/>
            <p:nvPr/>
          </p:nvSpPr>
          <p:spPr>
            <a:xfrm rot="2287735">
              <a:off x="7962024" y="3308976"/>
              <a:ext cx="1755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400" b="1" i="1" dirty="0"/>
                <a:t>Источноевропска низија</a:t>
              </a:r>
              <a:endParaRPr lang="sr-Latn-BA" sz="1400" b="1" i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7644367-9D3B-45E0-AB52-717F62322BAA}"/>
                </a:ext>
              </a:extLst>
            </p:cNvPr>
            <p:cNvSpPr txBox="1"/>
            <p:nvPr/>
          </p:nvSpPr>
          <p:spPr>
            <a:xfrm rot="21021655">
              <a:off x="6888364" y="3477368"/>
              <a:ext cx="12483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Валдајско в.</a:t>
              </a:r>
              <a:endParaRPr lang="sr-Latn-BA" sz="1200" b="1" i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E85AA6B-8DB6-4832-8B7E-D78948CAD41B}"/>
                </a:ext>
              </a:extLst>
            </p:cNvPr>
            <p:cNvSpPr txBox="1"/>
            <p:nvPr/>
          </p:nvSpPr>
          <p:spPr>
            <a:xfrm rot="19092344">
              <a:off x="6718478" y="3945336"/>
              <a:ext cx="1380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Средњоруско в.</a:t>
              </a:r>
              <a:endParaRPr lang="sr-Latn-BA" sz="1200" b="1" i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D698328-3DEA-441B-B872-CABEAC7B2670}"/>
                </a:ext>
              </a:extLst>
            </p:cNvPr>
            <p:cNvSpPr txBox="1"/>
            <p:nvPr/>
          </p:nvSpPr>
          <p:spPr>
            <a:xfrm>
              <a:off x="5679203" y="440611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BA" sz="1200" b="1" dirty="0"/>
                <a:t>Крим</a:t>
              </a:r>
              <a:r>
                <a:rPr lang="sr-Cyrl-BA" b="1" dirty="0"/>
                <a:t> </a:t>
              </a:r>
              <a:endParaRPr lang="sr-Latn-BA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C622B02-B2FC-40A1-85D8-0F2BFE1D6551}"/>
                </a:ext>
              </a:extLst>
            </p:cNvPr>
            <p:cNvSpPr txBox="1"/>
            <p:nvPr/>
          </p:nvSpPr>
          <p:spPr>
            <a:xfrm rot="18720143">
              <a:off x="7486266" y="4351824"/>
              <a:ext cx="1399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Приволшко в.</a:t>
              </a:r>
              <a:endParaRPr lang="sr-Latn-BA" sz="1200" b="1" i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FCC7D3C-4FB8-4816-9A72-366B758FCBBC}"/>
                </a:ext>
              </a:extLst>
            </p:cNvPr>
            <p:cNvSpPr txBox="1"/>
            <p:nvPr/>
          </p:nvSpPr>
          <p:spPr>
            <a:xfrm rot="3305334">
              <a:off x="5245093" y="4792279"/>
              <a:ext cx="10621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200" b="1" dirty="0">
                  <a:solidFill>
                    <a:srgbClr val="0070C0"/>
                  </a:solidFill>
                </a:rPr>
                <a:t>Црно</a:t>
              </a:r>
              <a:r>
                <a:rPr lang="sr-Cyrl-BA" sz="1200" b="1" dirty="0"/>
                <a:t> </a:t>
              </a:r>
              <a:r>
                <a:rPr lang="sr-Cyrl-BA" sz="1200" b="1" dirty="0">
                  <a:solidFill>
                    <a:srgbClr val="0070C0"/>
                  </a:solidFill>
                </a:rPr>
                <a:t>море</a:t>
              </a:r>
              <a:endParaRPr lang="sr-Latn-BA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5E00517-92B5-4BC6-9EBA-45805B6845F3}"/>
                </a:ext>
              </a:extLst>
            </p:cNvPr>
            <p:cNvSpPr txBox="1"/>
            <p:nvPr/>
          </p:nvSpPr>
          <p:spPr>
            <a:xfrm rot="2944370">
              <a:off x="6295975" y="5685850"/>
              <a:ext cx="7038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BA" sz="1200" b="1" i="1" dirty="0"/>
                <a:t>Кавказ</a:t>
              </a:r>
              <a:endParaRPr lang="sr-Latn-BA" sz="1200" b="1" i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8921955-0EE1-41C1-BA06-639F18A493B4}"/>
                </a:ext>
              </a:extLst>
            </p:cNvPr>
            <p:cNvSpPr txBox="1"/>
            <p:nvPr/>
          </p:nvSpPr>
          <p:spPr>
            <a:xfrm rot="19578054">
              <a:off x="6831342" y="6052822"/>
              <a:ext cx="928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BA" sz="1200" b="1" dirty="0">
                  <a:solidFill>
                    <a:srgbClr val="0070C0"/>
                  </a:solidFill>
                </a:rPr>
                <a:t>Каспијско</a:t>
              </a:r>
            </a:p>
            <a:p>
              <a:r>
                <a:rPr lang="sr-Cyrl-BA" sz="1200" b="1" dirty="0"/>
                <a:t> </a:t>
              </a:r>
              <a:r>
                <a:rPr lang="sr-Cyrl-BA" sz="1200" b="1" dirty="0">
                  <a:solidFill>
                    <a:srgbClr val="0070C0"/>
                  </a:solidFill>
                </a:rPr>
                <a:t>језеро</a:t>
              </a:r>
              <a:endParaRPr lang="sr-Latn-BA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A2C6647-9304-4C2E-B220-B7A49B24EF98}"/>
                </a:ext>
              </a:extLst>
            </p:cNvPr>
            <p:cNvSpPr txBox="1"/>
            <p:nvPr/>
          </p:nvSpPr>
          <p:spPr>
            <a:xfrm>
              <a:off x="6096000" y="4584823"/>
              <a:ext cx="10853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000" b="1" dirty="0">
                  <a:solidFill>
                    <a:srgbClr val="0070C0"/>
                  </a:solidFill>
                </a:rPr>
                <a:t>Азовско</a:t>
              </a:r>
            </a:p>
            <a:p>
              <a:pPr algn="just"/>
              <a:r>
                <a:rPr lang="sr-Cyrl-BA" sz="1000" b="1" dirty="0">
                  <a:solidFill>
                    <a:srgbClr val="0070C0"/>
                  </a:solidFill>
                </a:rPr>
                <a:t> море</a:t>
              </a:r>
              <a:endParaRPr lang="sr-Latn-BA" sz="1000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5F31090-B404-4652-876D-E3E032F747E4}"/>
                </a:ext>
              </a:extLst>
            </p:cNvPr>
            <p:cNvSpPr txBox="1"/>
            <p:nvPr/>
          </p:nvSpPr>
          <p:spPr>
            <a:xfrm rot="20438893">
              <a:off x="6350447" y="1663393"/>
              <a:ext cx="1281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dirty="0">
                  <a:solidFill>
                    <a:srgbClr val="0070C0"/>
                  </a:solidFill>
                </a:rPr>
                <a:t>Балтичко</a:t>
              </a:r>
              <a:r>
                <a:rPr lang="sr-Cyrl-BA" sz="1200" dirty="0">
                  <a:solidFill>
                    <a:srgbClr val="0070C0"/>
                  </a:solidFill>
                </a:rPr>
                <a:t> </a:t>
              </a:r>
              <a:r>
                <a:rPr lang="sr-Cyrl-BA" sz="1200" b="1" dirty="0">
                  <a:solidFill>
                    <a:srgbClr val="0070C0"/>
                  </a:solidFill>
                </a:rPr>
                <a:t>море</a:t>
              </a:r>
              <a:endParaRPr lang="sr-Latn-BA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0D436E6-979A-43A9-AB08-8E88E5029DB7}"/>
                </a:ext>
              </a:extLst>
            </p:cNvPr>
            <p:cNvSpPr txBox="1"/>
            <p:nvPr/>
          </p:nvSpPr>
          <p:spPr>
            <a:xfrm rot="2958082">
              <a:off x="7066801" y="2182573"/>
              <a:ext cx="12743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000" b="1" dirty="0"/>
                <a:t>Фински</a:t>
              </a:r>
              <a:r>
                <a:rPr lang="sr-Cyrl-BA" sz="1000" dirty="0"/>
                <a:t> </a:t>
              </a:r>
              <a:r>
                <a:rPr lang="sr-Cyrl-BA" sz="1000" b="1" dirty="0"/>
                <a:t>залив</a:t>
              </a:r>
              <a:endParaRPr lang="sr-Latn-BA" sz="10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33E2181-B122-4B24-A254-7E6774408845}"/>
                </a:ext>
              </a:extLst>
            </p:cNvPr>
            <p:cNvSpPr txBox="1"/>
            <p:nvPr/>
          </p:nvSpPr>
          <p:spPr>
            <a:xfrm>
              <a:off x="9585334" y="1192713"/>
              <a:ext cx="2110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400" b="1" dirty="0">
                  <a:solidFill>
                    <a:srgbClr val="0070C0"/>
                  </a:solidFill>
                </a:rPr>
                <a:t>Сјеверни ледени</a:t>
              </a:r>
            </a:p>
            <a:p>
              <a:pPr algn="ctr"/>
              <a:r>
                <a:rPr lang="sr-Cyrl-BA" sz="1400" b="1" dirty="0">
                  <a:solidFill>
                    <a:srgbClr val="0070C0"/>
                  </a:solidFill>
                </a:rPr>
                <a:t> океан</a:t>
              </a:r>
              <a:endParaRPr lang="sr-Latn-BA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AE49C90-8CAC-4E66-8759-6E6F14BA9832}"/>
                </a:ext>
              </a:extLst>
            </p:cNvPr>
            <p:cNvSpPr txBox="1"/>
            <p:nvPr/>
          </p:nvSpPr>
          <p:spPr>
            <a:xfrm rot="19576340">
              <a:off x="10411677" y="1653914"/>
              <a:ext cx="21924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dirty="0"/>
                <a:t>Нова Земља</a:t>
              </a:r>
              <a:endParaRPr lang="sr-Latn-BA" sz="12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3DEBF6B-B17D-4DBA-A64A-958CA4615684}"/>
                </a:ext>
              </a:extLst>
            </p:cNvPr>
            <p:cNvSpPr txBox="1"/>
            <p:nvPr/>
          </p:nvSpPr>
          <p:spPr>
            <a:xfrm rot="18327787">
              <a:off x="9386193" y="2234609"/>
              <a:ext cx="11365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000" b="1" dirty="0"/>
                <a:t>Канин</a:t>
              </a:r>
              <a:endParaRPr lang="sr-Latn-BA" sz="10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0558749-9777-44B1-820C-6C2E8CB3AAF7}"/>
                </a:ext>
              </a:extLst>
            </p:cNvPr>
            <p:cNvSpPr txBox="1"/>
            <p:nvPr/>
          </p:nvSpPr>
          <p:spPr>
            <a:xfrm rot="18177738">
              <a:off x="9410117" y="4029014"/>
              <a:ext cx="1256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Урал</a:t>
              </a:r>
              <a:endParaRPr lang="sr-Latn-BA" sz="1200" b="1" i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0C1C9B9-3991-4E9B-BD12-F50FE77191F9}"/>
                </a:ext>
              </a:extLst>
            </p:cNvPr>
            <p:cNvSpPr txBox="1"/>
            <p:nvPr/>
          </p:nvSpPr>
          <p:spPr>
            <a:xfrm>
              <a:off x="8739213" y="4424345"/>
              <a:ext cx="972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i="1" dirty="0">
                  <a:solidFill>
                    <a:srgbClr val="002060"/>
                  </a:solidFill>
                </a:rPr>
                <a:t>Волга</a:t>
              </a:r>
              <a:endParaRPr lang="sr-Latn-BA" sz="1200" i="1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7AB81D4-6930-438E-8A75-1493D3CA43B9}"/>
                </a:ext>
              </a:extLst>
            </p:cNvPr>
            <p:cNvSpPr txBox="1"/>
            <p:nvPr/>
          </p:nvSpPr>
          <p:spPr>
            <a:xfrm>
              <a:off x="6949217" y="4895906"/>
              <a:ext cx="8335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i="1" dirty="0">
                  <a:solidFill>
                    <a:srgbClr val="002060"/>
                  </a:solidFill>
                </a:rPr>
                <a:t>Дон</a:t>
              </a:r>
              <a:endParaRPr lang="sr-Latn-BA" sz="1200" i="1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372DD06-80E0-4A5B-848A-B202ABD45F89}"/>
                </a:ext>
              </a:extLst>
            </p:cNvPr>
            <p:cNvSpPr txBox="1"/>
            <p:nvPr/>
          </p:nvSpPr>
          <p:spPr>
            <a:xfrm rot="20478609">
              <a:off x="7921431" y="2305145"/>
              <a:ext cx="9656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100" i="1" dirty="0">
                  <a:solidFill>
                    <a:srgbClr val="002060"/>
                  </a:solidFill>
                </a:rPr>
                <a:t>Ладога</a:t>
              </a:r>
            </a:p>
            <a:p>
              <a:pPr algn="ctr"/>
              <a:r>
                <a:rPr lang="sr-Cyrl-BA" sz="1100" i="1" dirty="0">
                  <a:solidFill>
                    <a:srgbClr val="002060"/>
                  </a:solidFill>
                </a:rPr>
                <a:t> ј.</a:t>
              </a:r>
              <a:endParaRPr lang="sr-Latn-BA" sz="1100" i="1" dirty="0">
                <a:solidFill>
                  <a:srgbClr val="00206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673D3E2-47B1-4290-9F08-F69D5437FF63}"/>
                </a:ext>
              </a:extLst>
            </p:cNvPr>
            <p:cNvSpPr txBox="1"/>
            <p:nvPr/>
          </p:nvSpPr>
          <p:spPr>
            <a:xfrm rot="21066504">
              <a:off x="8379881" y="2693785"/>
              <a:ext cx="7055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100" i="1" dirty="0">
                  <a:solidFill>
                    <a:srgbClr val="002060"/>
                  </a:solidFill>
                </a:rPr>
                <a:t>Оњега </a:t>
              </a:r>
            </a:p>
            <a:p>
              <a:pPr algn="ctr"/>
              <a:r>
                <a:rPr lang="sr-Cyrl-BA" sz="1100" i="1" dirty="0">
                  <a:solidFill>
                    <a:srgbClr val="002060"/>
                  </a:solidFill>
                </a:rPr>
                <a:t>ј.</a:t>
              </a:r>
              <a:endParaRPr lang="sr-Latn-BA" sz="1100" i="1" dirty="0">
                <a:solidFill>
                  <a:srgbClr val="00206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F75A682-763A-4844-A861-8219ED1A7F34}"/>
                </a:ext>
              </a:extLst>
            </p:cNvPr>
            <p:cNvSpPr txBox="1"/>
            <p:nvPr/>
          </p:nvSpPr>
          <p:spPr>
            <a:xfrm rot="2815495">
              <a:off x="7614864" y="2628321"/>
              <a:ext cx="6152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i="1" dirty="0">
                  <a:solidFill>
                    <a:srgbClr val="002060"/>
                  </a:solidFill>
                </a:rPr>
                <a:t>Нева</a:t>
              </a:r>
              <a:endParaRPr lang="sr-Latn-BA" sz="1200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F5ABCDA-EF17-4F54-84AE-573EE767289D}"/>
              </a:ext>
            </a:extLst>
          </p:cNvPr>
          <p:cNvSpPr txBox="1"/>
          <p:nvPr/>
        </p:nvSpPr>
        <p:spPr>
          <a:xfrm>
            <a:off x="957129" y="2161783"/>
            <a:ext cx="3789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latin typeface="Garamond" panose="02020404030301010803" pitchFamily="18" charset="0"/>
              </a:rPr>
              <a:t>Простире се од Баренцовог и Бијелог мора на сјеверу до Азовског и Црног мора на југу, те од Балтичког мора на западу до Урала на истоку</a:t>
            </a:r>
            <a:r>
              <a:rPr lang="sr-Cyrl-BA" b="1" dirty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latin typeface="Garamond" panose="02020404030301010803" pitchFamily="18" charset="0"/>
              </a:rPr>
              <a:t>Највиши врх Руске Федерације је </a:t>
            </a:r>
            <a:r>
              <a:rPr lang="sr-Cyrl-BA" b="1" dirty="0">
                <a:latin typeface="Garamond" panose="02020404030301010803" pitchFamily="18" charset="0"/>
              </a:rPr>
              <a:t>Елбрус</a:t>
            </a:r>
            <a:r>
              <a:rPr lang="sr-Cyrl-BA" dirty="0">
                <a:latin typeface="Garamond" panose="02020404030301010803" pitchFamily="18" charset="0"/>
              </a:rPr>
              <a:t> (5 624 </a:t>
            </a:r>
            <a:r>
              <a:rPr lang="sr-Latn-BA" dirty="0">
                <a:latin typeface="Garamond" panose="02020404030301010803" pitchFamily="18" charset="0"/>
              </a:rPr>
              <a:t>m)</a:t>
            </a:r>
            <a:r>
              <a:rPr lang="sr-Cyrl-BA" dirty="0">
                <a:latin typeface="Garamond" panose="02020404030301010803" pitchFamily="18" charset="0"/>
              </a:rPr>
              <a:t> на планини Кавказ.</a:t>
            </a:r>
            <a:endParaRPr lang="sr-Latn-BA" dirty="0">
              <a:latin typeface="Garamond" panose="02020404030301010803" pitchFamily="18" charset="0"/>
            </a:endParaRPr>
          </a:p>
        </p:txBody>
      </p:sp>
      <p:pic>
        <p:nvPicPr>
          <p:cNvPr id="35" name="Picture 34" descr="The side of a mountain&#10;&#10;Description automatically generated">
            <a:extLst>
              <a:ext uri="{FF2B5EF4-FFF2-40B4-BE49-F238E27FC236}">
                <a16:creationId xmlns:a16="http://schemas.microsoft.com/office/drawing/2014/main" xmlns="" id="{17AA8749-5394-4C9B-938B-4FFA96E47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22" y="4556355"/>
            <a:ext cx="2794000" cy="209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B42301-B889-4F1B-BEE1-010DD79F87EF}"/>
              </a:ext>
            </a:extLst>
          </p:cNvPr>
          <p:cNvSpPr txBox="1"/>
          <p:nvPr/>
        </p:nvSpPr>
        <p:spPr>
          <a:xfrm rot="4896561">
            <a:off x="9142913" y="1533691"/>
            <a:ext cx="1345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solidFill>
                  <a:srgbClr val="0070C0"/>
                </a:solidFill>
              </a:rPr>
              <a:t>Баренцово море</a:t>
            </a:r>
            <a:endParaRPr lang="sr-Latn-BA" sz="12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B5BE5-DC91-4528-A4BA-F77A69525455}"/>
              </a:ext>
            </a:extLst>
          </p:cNvPr>
          <p:cNvSpPr txBox="1"/>
          <p:nvPr/>
        </p:nvSpPr>
        <p:spPr>
          <a:xfrm>
            <a:off x="8884325" y="2246556"/>
            <a:ext cx="88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solidFill>
                  <a:srgbClr val="0070C0"/>
                </a:solidFill>
              </a:rPr>
              <a:t>Бијело море</a:t>
            </a:r>
            <a:endParaRPr lang="sr-Latn-BA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F421808E-2BE9-4D3F-B1EB-CE4BBBEB3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t="4198" b="5853"/>
          <a:stretch/>
        </p:blipFill>
        <p:spPr>
          <a:xfrm>
            <a:off x="3321698" y="634535"/>
            <a:ext cx="8870302" cy="609283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F7D740-CB0C-4AF2-B805-71F7A3132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7104"/>
          </a:xfrm>
        </p:spPr>
        <p:txBody>
          <a:bodyPr>
            <a:noAutofit/>
          </a:bodyPr>
          <a:lstStyle/>
          <a:p>
            <a:r>
              <a:rPr lang="sr-Cyrl-BA" sz="3200" dirty="0">
                <a:latin typeface="Garamond" panose="02020404030301010803" pitchFamily="18" charset="0"/>
              </a:rPr>
              <a:t>Физичкогеографске </a:t>
            </a:r>
            <a:br>
              <a:rPr lang="sr-Cyrl-BA" sz="3200" dirty="0">
                <a:latin typeface="Garamond" panose="02020404030301010803" pitchFamily="18" charset="0"/>
              </a:rPr>
            </a:br>
            <a:r>
              <a:rPr lang="sr-Cyrl-BA" sz="3200" dirty="0">
                <a:latin typeface="Garamond" panose="02020404030301010803" pitchFamily="18" charset="0"/>
              </a:rPr>
              <a:t>одлике – </a:t>
            </a:r>
            <a:br>
              <a:rPr lang="sr-Cyrl-BA" sz="3200" dirty="0">
                <a:latin typeface="Garamond" panose="02020404030301010803" pitchFamily="18" charset="0"/>
              </a:rPr>
            </a:br>
            <a:r>
              <a:rPr lang="sr-Cyrl-BA" sz="3200" i="1" dirty="0">
                <a:latin typeface="Garamond" panose="02020404030301010803" pitchFamily="18" charset="0"/>
              </a:rPr>
              <a:t>Азијски дио</a:t>
            </a:r>
            <a:endParaRPr lang="sr-Latn-BA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0139FC-5868-4287-9EBB-C23A3A99AD81}"/>
              </a:ext>
            </a:extLst>
          </p:cNvPr>
          <p:cNvSpPr txBox="1"/>
          <p:nvPr/>
        </p:nvSpPr>
        <p:spPr>
          <a:xfrm rot="18252805">
            <a:off x="3634470" y="3328584"/>
            <a:ext cx="1492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latin typeface="Garamond" panose="02020404030301010803" pitchFamily="18" charset="0"/>
              </a:rPr>
              <a:t>Урал</a:t>
            </a:r>
            <a:endParaRPr lang="sr-Latn-BA" sz="1200" b="1" i="1" dirty="0"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B6F5BD-B0BD-46A9-A00A-FD26A7E9922A}"/>
              </a:ext>
            </a:extLst>
          </p:cNvPr>
          <p:cNvSpPr txBox="1"/>
          <p:nvPr/>
        </p:nvSpPr>
        <p:spPr>
          <a:xfrm rot="3401509">
            <a:off x="5720594" y="456188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i="1" dirty="0">
                <a:solidFill>
                  <a:srgbClr val="002060"/>
                </a:solidFill>
                <a:latin typeface="Garamond" panose="02020404030301010803" pitchFamily="18" charset="0"/>
              </a:rPr>
              <a:t>Јенисеј </a:t>
            </a:r>
            <a:endParaRPr lang="sr-Latn-BA" sz="1200" i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AA597E-BFBE-4F23-8B70-A27B9C31E7EE}"/>
              </a:ext>
            </a:extLst>
          </p:cNvPr>
          <p:cNvSpPr txBox="1"/>
          <p:nvPr/>
        </p:nvSpPr>
        <p:spPr>
          <a:xfrm>
            <a:off x="4254003" y="4011524"/>
            <a:ext cx="2046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latin typeface="Garamond" panose="02020404030301010803" pitchFamily="18" charset="0"/>
              </a:rPr>
              <a:t>Западносибирска</a:t>
            </a:r>
          </a:p>
          <a:p>
            <a:pPr algn="ctr"/>
            <a:r>
              <a:rPr lang="sr-Cyrl-BA" sz="1200" b="1" dirty="0"/>
              <a:t> </a:t>
            </a:r>
            <a:r>
              <a:rPr lang="sr-Cyrl-BA" sz="1200" b="1" dirty="0">
                <a:latin typeface="Garamond" panose="02020404030301010803" pitchFamily="18" charset="0"/>
              </a:rPr>
              <a:t>низија</a:t>
            </a:r>
            <a:endParaRPr lang="sr-Latn-BA" sz="1200" b="1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EB1C1C-2862-4BE1-B0D7-610A22598CF9}"/>
              </a:ext>
            </a:extLst>
          </p:cNvPr>
          <p:cNvSpPr txBox="1"/>
          <p:nvPr/>
        </p:nvSpPr>
        <p:spPr>
          <a:xfrm rot="4386985">
            <a:off x="9618478" y="2575065"/>
            <a:ext cx="1937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latin typeface="Garamond" panose="02020404030301010803" pitchFamily="18" charset="0"/>
              </a:rPr>
              <a:t>Колимске пл.</a:t>
            </a:r>
            <a:endParaRPr lang="sr-Latn-BA" sz="1200" b="1" i="1" dirty="0"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FFAC16-ACEE-4107-9DA2-A7557E339B95}"/>
              </a:ext>
            </a:extLst>
          </p:cNvPr>
          <p:cNvSpPr txBox="1"/>
          <p:nvPr/>
        </p:nvSpPr>
        <p:spPr>
          <a:xfrm>
            <a:off x="6677636" y="1162537"/>
            <a:ext cx="181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СЈЕВЕРНИ ЛЕДЕНИ ОКЕАН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FF1794-FBD0-47FE-8F23-507730AD5351}"/>
              </a:ext>
            </a:extLst>
          </p:cNvPr>
          <p:cNvSpPr txBox="1"/>
          <p:nvPr/>
        </p:nvSpPr>
        <p:spPr>
          <a:xfrm>
            <a:off x="5822301" y="3680953"/>
            <a:ext cx="163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i="1" dirty="0">
                <a:latin typeface="Garamond" panose="02020404030301010803" pitchFamily="18" charset="0"/>
              </a:rPr>
              <a:t>Средњосибирска висораван</a:t>
            </a:r>
            <a:endParaRPr lang="sr-Latn-BA" sz="1200" b="1" i="1" dirty="0">
              <a:latin typeface="Garamond" panose="0202040403030101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8296675-7A76-4666-AD98-496B4A558B56}"/>
              </a:ext>
            </a:extLst>
          </p:cNvPr>
          <p:cNvSpPr txBox="1"/>
          <p:nvPr/>
        </p:nvSpPr>
        <p:spPr>
          <a:xfrm rot="2398016">
            <a:off x="6467961" y="5539496"/>
            <a:ext cx="1292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Ангара</a:t>
            </a:r>
            <a:endParaRPr lang="sr-Latn-BA" sz="12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0DCC4C-3C7B-4463-BCBB-A2BF7532B084}"/>
              </a:ext>
            </a:extLst>
          </p:cNvPr>
          <p:cNvSpPr txBox="1"/>
          <p:nvPr/>
        </p:nvSpPr>
        <p:spPr>
          <a:xfrm rot="567860">
            <a:off x="5471732" y="6211926"/>
            <a:ext cx="1191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Алтај</a:t>
            </a:r>
            <a:endParaRPr lang="sr-Latn-BA" sz="12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66949A-0BDE-4284-B0A4-5C30D4A91D91}"/>
              </a:ext>
            </a:extLst>
          </p:cNvPr>
          <p:cNvSpPr txBox="1"/>
          <p:nvPr/>
        </p:nvSpPr>
        <p:spPr>
          <a:xfrm rot="1845899">
            <a:off x="6333137" y="5887109"/>
            <a:ext cx="104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Сајанске пл.</a:t>
            </a:r>
            <a:endParaRPr lang="sr-Latn-BA" sz="1200" b="1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BFEAE-E37D-4EEA-B6AF-3BDD42572EFD}"/>
              </a:ext>
            </a:extLst>
          </p:cNvPr>
          <p:cNvSpPr txBox="1"/>
          <p:nvPr/>
        </p:nvSpPr>
        <p:spPr>
          <a:xfrm rot="18269748">
            <a:off x="6589178" y="5464630"/>
            <a:ext cx="172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i="1" dirty="0"/>
              <a:t>Прибајкалске </a:t>
            </a:r>
          </a:p>
          <a:p>
            <a:pPr algn="ctr"/>
            <a:r>
              <a:rPr lang="sr-Cyrl-BA" sz="1200" b="1" i="1" dirty="0"/>
              <a:t>пл.</a:t>
            </a:r>
            <a:endParaRPr lang="sr-Latn-BA" sz="1200" b="1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C4AFB69-185E-4240-9B18-E0B9F8078E6F}"/>
              </a:ext>
            </a:extLst>
          </p:cNvPr>
          <p:cNvSpPr txBox="1"/>
          <p:nvPr/>
        </p:nvSpPr>
        <p:spPr>
          <a:xfrm rot="17546963">
            <a:off x="7562236" y="5465784"/>
            <a:ext cx="1333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Јаблоновске пл.</a:t>
            </a:r>
            <a:endParaRPr lang="sr-Latn-BA" sz="12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60351B1-F100-4397-AAFC-EF57972E7D45}"/>
              </a:ext>
            </a:extLst>
          </p:cNvPr>
          <p:cNvSpPr txBox="1"/>
          <p:nvPr/>
        </p:nvSpPr>
        <p:spPr>
          <a:xfrm rot="2963314">
            <a:off x="7853304" y="3444792"/>
            <a:ext cx="1560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Верхојанске пл.</a:t>
            </a:r>
            <a:endParaRPr lang="sr-Latn-BA" sz="1200" b="1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130BDD-E8D0-45A0-BE0B-995944269863}"/>
              </a:ext>
            </a:extLst>
          </p:cNvPr>
          <p:cNvSpPr txBox="1"/>
          <p:nvPr/>
        </p:nvSpPr>
        <p:spPr>
          <a:xfrm rot="2619753">
            <a:off x="6233536" y="2054039"/>
            <a:ext cx="1761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/>
              <a:t>Сјеверна земља</a:t>
            </a:r>
            <a:endParaRPr lang="sr-Latn-BA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15C9FA-961C-4D9D-B677-CEEA22AC4769}"/>
              </a:ext>
            </a:extLst>
          </p:cNvPr>
          <p:cNvSpPr txBox="1"/>
          <p:nvPr/>
        </p:nvSpPr>
        <p:spPr>
          <a:xfrm>
            <a:off x="8036663" y="1678899"/>
            <a:ext cx="147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/>
              <a:t>Новосибирска острва</a:t>
            </a:r>
            <a:endParaRPr lang="sr-Latn-BA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10C30B-2A7F-4644-81C4-7964CDA660E7}"/>
              </a:ext>
            </a:extLst>
          </p:cNvPr>
          <p:cNvSpPr txBox="1"/>
          <p:nvPr/>
        </p:nvSpPr>
        <p:spPr>
          <a:xfrm rot="2283934">
            <a:off x="10809534" y="1286216"/>
            <a:ext cx="15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Берингово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A92409E-4885-4A57-B14B-937C09824985}"/>
              </a:ext>
            </a:extLst>
          </p:cNvPr>
          <p:cNvSpPr txBox="1"/>
          <p:nvPr/>
        </p:nvSpPr>
        <p:spPr>
          <a:xfrm>
            <a:off x="10260812" y="4004318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Охотско </a:t>
            </a:r>
          </a:p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DAC33D6-9246-4652-A693-C14CD4ED3A0E}"/>
              </a:ext>
            </a:extLst>
          </p:cNvPr>
          <p:cNvSpPr txBox="1"/>
          <p:nvPr/>
        </p:nvSpPr>
        <p:spPr>
          <a:xfrm>
            <a:off x="10411177" y="6254924"/>
            <a:ext cx="115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Јапанско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B8EA912-2DC0-489B-AD65-504CC83EA2F9}"/>
              </a:ext>
            </a:extLst>
          </p:cNvPr>
          <p:cNvSpPr txBox="1"/>
          <p:nvPr/>
        </p:nvSpPr>
        <p:spPr>
          <a:xfrm rot="4122947">
            <a:off x="11125430" y="3157332"/>
            <a:ext cx="1635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solidFill>
                  <a:srgbClr val="002060"/>
                </a:solidFill>
              </a:rPr>
              <a:t>ТИХИ ОКЕАН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D7E9F1E-28A1-4461-841B-AB16A25C2FF1}"/>
              </a:ext>
            </a:extLst>
          </p:cNvPr>
          <p:cNvSpPr txBox="1"/>
          <p:nvPr/>
        </p:nvSpPr>
        <p:spPr>
          <a:xfrm>
            <a:off x="9753379" y="616789"/>
            <a:ext cx="1559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solidFill>
                  <a:srgbClr val="002060"/>
                </a:solidFill>
              </a:rPr>
              <a:t>Чукотско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BF0CF71-C379-4145-887A-2C1D41B2AE53}"/>
              </a:ext>
            </a:extLst>
          </p:cNvPr>
          <p:cNvSpPr txBox="1"/>
          <p:nvPr/>
        </p:nvSpPr>
        <p:spPr>
          <a:xfrm rot="995106">
            <a:off x="10849154" y="742962"/>
            <a:ext cx="1802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Берингов мореуз</a:t>
            </a:r>
            <a:endParaRPr lang="sr-Latn-BA" sz="12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0770685-23AE-4850-A892-DF8FCD55EB33}"/>
              </a:ext>
            </a:extLst>
          </p:cNvPr>
          <p:cNvSpPr txBox="1"/>
          <p:nvPr/>
        </p:nvSpPr>
        <p:spPr>
          <a:xfrm>
            <a:off x="10170168" y="971504"/>
            <a:ext cx="1068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/>
              <a:t>Чукотско пол.</a:t>
            </a:r>
            <a:endParaRPr lang="sr-Latn-BA" sz="1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7D4381B-105C-4F92-B7B3-8C41AB98A4D1}"/>
              </a:ext>
            </a:extLst>
          </p:cNvPr>
          <p:cNvSpPr txBox="1"/>
          <p:nvPr/>
        </p:nvSpPr>
        <p:spPr>
          <a:xfrm rot="3489570">
            <a:off x="10718965" y="3736011"/>
            <a:ext cx="1409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/>
              <a:t>Камчатка</a:t>
            </a:r>
            <a:endParaRPr lang="sr-Latn-BA" sz="1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441D8B1-D9FC-4B1C-BCBF-B72B1ABA3006}"/>
              </a:ext>
            </a:extLst>
          </p:cNvPr>
          <p:cNvSpPr txBox="1"/>
          <p:nvPr/>
        </p:nvSpPr>
        <p:spPr>
          <a:xfrm>
            <a:off x="10565709" y="4673147"/>
            <a:ext cx="155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/>
              <a:t>Сахалин</a:t>
            </a:r>
            <a:endParaRPr lang="sr-Latn-BA" sz="1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7F79700-F5B2-4018-9764-F26791485201}"/>
              </a:ext>
            </a:extLst>
          </p:cNvPr>
          <p:cNvSpPr txBox="1"/>
          <p:nvPr/>
        </p:nvSpPr>
        <p:spPr>
          <a:xfrm rot="3441230">
            <a:off x="10996508" y="4763838"/>
            <a:ext cx="1644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/>
              <a:t>Курилска о.</a:t>
            </a:r>
            <a:endParaRPr lang="sr-Latn-BA" sz="1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7594F95-95E6-46DC-BC29-7A2FCB1D6E63}"/>
              </a:ext>
            </a:extLst>
          </p:cNvPr>
          <p:cNvSpPr txBox="1"/>
          <p:nvPr/>
        </p:nvSpPr>
        <p:spPr>
          <a:xfrm>
            <a:off x="10123184" y="2990124"/>
            <a:ext cx="1663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Кључевскаја Сопка</a:t>
            </a:r>
            <a:endParaRPr lang="sr-Latn-BA" sz="1200" b="1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72E0E06-9993-496A-A3FA-DF7B69A951A1}"/>
              </a:ext>
            </a:extLst>
          </p:cNvPr>
          <p:cNvSpPr txBox="1"/>
          <p:nvPr/>
        </p:nvSpPr>
        <p:spPr>
          <a:xfrm>
            <a:off x="11137608" y="3128623"/>
            <a:ext cx="33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200" dirty="0"/>
              <a:t>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0C668EE-1C12-4C9F-B071-4A9A7E09200E}"/>
              </a:ext>
            </a:extLst>
          </p:cNvPr>
          <p:cNvSpPr txBox="1"/>
          <p:nvPr/>
        </p:nvSpPr>
        <p:spPr>
          <a:xfrm>
            <a:off x="69807" y="1909731"/>
            <a:ext cx="32661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Азијски дио Руске Федерације састоји се од Сибира (Западни и Источни) и Далеког Истока.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b="1" dirty="0"/>
              <a:t>Кључевскаја Сопка </a:t>
            </a:r>
            <a:r>
              <a:rPr lang="sr-Cyrl-BA" dirty="0"/>
              <a:t>(4750 </a:t>
            </a:r>
            <a:r>
              <a:rPr lang="sr-Latn-BA" dirty="0"/>
              <a:t>m</a:t>
            </a:r>
            <a:r>
              <a:rPr lang="sr-Cyrl-BA" dirty="0"/>
              <a:t>) је један од највиших активних вулкана на свијету.</a:t>
            </a:r>
            <a:r>
              <a:rPr lang="ru-RU" dirty="0"/>
              <a:t>  </a:t>
            </a:r>
            <a:endParaRPr lang="sr-Latn-BA" dirty="0"/>
          </a:p>
        </p:txBody>
      </p:sp>
      <p:pic>
        <p:nvPicPr>
          <p:cNvPr id="35" name="Picture 34" descr="A picture containing mountain, outdoor, nature, field&#10;&#10;Description automatically generated">
            <a:extLst>
              <a:ext uri="{FF2B5EF4-FFF2-40B4-BE49-F238E27FC236}">
                <a16:creationId xmlns:a16="http://schemas.microsoft.com/office/drawing/2014/main" xmlns="" id="{8DF781B2-D7CC-4072-BE62-D3BF1C63A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4" y="4184267"/>
            <a:ext cx="4045628" cy="25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xmlns="" id="{C05CBC3C-2E5A-4839-8B9B-2E5A6ADF0F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9">
            <a:extLst>
              <a:ext uri="{FF2B5EF4-FFF2-40B4-BE49-F238E27FC236}">
                <a16:creationId xmlns:a16="http://schemas.microsoft.com/office/drawing/2014/main" xmlns="" id="{827FF362-FC97-4BF5-949B-D4ADFA26E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06DB9B-7F10-4406-B8E7-CE6F3E7E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4551848" cy="977747"/>
          </a:xfrm>
        </p:spPr>
        <p:txBody>
          <a:bodyPr anchor="t">
            <a:normAutofit fontScale="90000"/>
          </a:bodyPr>
          <a:lstStyle/>
          <a:p>
            <a:r>
              <a:rPr lang="sr-Cyrl-BA" sz="4400" dirty="0">
                <a:solidFill>
                  <a:schemeClr val="bg1"/>
                </a:solidFill>
              </a:rPr>
              <a:t>Клима и вегетација:</a:t>
            </a: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endParaRPr lang="sr-Latn-BA" sz="4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E0E5DC-1138-4744-A88A-2DCC81E2F4B7}"/>
              </a:ext>
            </a:extLst>
          </p:cNvPr>
          <p:cNvSpPr txBox="1"/>
          <p:nvPr/>
        </p:nvSpPr>
        <p:spPr>
          <a:xfrm>
            <a:off x="475861" y="2118049"/>
            <a:ext cx="521885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r-Cyrl-BA" b="1" dirty="0"/>
              <a:t>Поларна клима / Тундре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r-Cyrl-BA" b="1" dirty="0"/>
              <a:t>Оштра онтинентална клима / Тајге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r-Cyrl-BA" b="1" dirty="0"/>
              <a:t>Океанска клима / Листопадне шуме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BA" dirty="0"/>
          </a:p>
        </p:txBody>
      </p:sp>
      <p:pic>
        <p:nvPicPr>
          <p:cNvPr id="30" name="Content Placeholder 29" descr="A close up of a map&#10;&#10;Description automatically generated">
            <a:extLst>
              <a:ext uri="{FF2B5EF4-FFF2-40B4-BE49-F238E27FC236}">
                <a16:creationId xmlns:a16="http://schemas.microsoft.com/office/drawing/2014/main" xmlns="" id="{6372D316-434F-4411-8DA8-F85D30655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98" y="998376"/>
            <a:ext cx="7470252" cy="4498466"/>
          </a:xfr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59905BCF-0907-4F3D-A2F1-CD47C08428CF}"/>
              </a:ext>
            </a:extLst>
          </p:cNvPr>
          <p:cNvCxnSpPr>
            <a:cxnSpLocks/>
          </p:cNvCxnSpPr>
          <p:nvPr/>
        </p:nvCxnSpPr>
        <p:spPr>
          <a:xfrm>
            <a:off x="3716323" y="2649893"/>
            <a:ext cx="4697835" cy="121297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A5264402-D7A1-4267-BE8E-51A75A7AA01F}"/>
              </a:ext>
            </a:extLst>
          </p:cNvPr>
          <p:cNvCxnSpPr/>
          <p:nvPr/>
        </p:nvCxnSpPr>
        <p:spPr>
          <a:xfrm>
            <a:off x="4630723" y="3330429"/>
            <a:ext cx="3380763" cy="33556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88D2A196-4E97-4496-A5BC-B308CE3181E3}"/>
              </a:ext>
            </a:extLst>
          </p:cNvPr>
          <p:cNvCxnSpPr/>
          <p:nvPr/>
        </p:nvCxnSpPr>
        <p:spPr>
          <a:xfrm>
            <a:off x="4697835" y="4026716"/>
            <a:ext cx="6367244" cy="23479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B28FEF-1255-4056-8629-6C805FF2F830}"/>
              </a:ext>
            </a:extLst>
          </p:cNvPr>
          <p:cNvSpPr txBox="1"/>
          <p:nvPr/>
        </p:nvSpPr>
        <p:spPr>
          <a:xfrm>
            <a:off x="215077" y="4622753"/>
            <a:ext cx="431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Руске тајге </a:t>
            </a:r>
            <a:r>
              <a:rPr lang="sr-Cyrl-BA" dirty="0"/>
              <a:t>су најпространије четинарских шуме на свјету. </a:t>
            </a:r>
            <a:endParaRPr lang="sr-Latn-B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5FBEE6-2FEB-470C-B7DE-1CBA05778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047" y="502679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38F001-CE14-4FDA-AA17-F0EE3F2FA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281"/>
          </a:xfrm>
        </p:spPr>
        <p:txBody>
          <a:bodyPr>
            <a:normAutofit/>
          </a:bodyPr>
          <a:lstStyle/>
          <a:p>
            <a:r>
              <a:rPr lang="sr-Cyrl-BA" sz="4000" dirty="0"/>
              <a:t>Ријечна мрежа и језера</a:t>
            </a:r>
            <a:endParaRPr lang="sr-Latn-BA" sz="4000" dirty="0"/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EC8FC931-28C5-44DB-B9CE-DE0941E32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58" y="1227208"/>
            <a:ext cx="9965094" cy="56178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2390DE-363E-4863-AC95-0D74E294E899}"/>
              </a:ext>
            </a:extLst>
          </p:cNvPr>
          <p:cNvSpPr/>
          <p:nvPr/>
        </p:nvSpPr>
        <p:spPr>
          <a:xfrm>
            <a:off x="6827717" y="1905459"/>
            <a:ext cx="2380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СЈЕВЕРНИ ЛЕДЕНИ ОКЕАН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A59209-F858-4016-9227-01438633C6EB}"/>
              </a:ext>
            </a:extLst>
          </p:cNvPr>
          <p:cNvSpPr/>
          <p:nvPr/>
        </p:nvSpPr>
        <p:spPr>
          <a:xfrm>
            <a:off x="10338318" y="4244170"/>
            <a:ext cx="1259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Охотско </a:t>
            </a:r>
          </a:p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513C83-3B0F-457F-B103-63B7928DCA27}"/>
              </a:ext>
            </a:extLst>
          </p:cNvPr>
          <p:cNvSpPr/>
          <p:nvPr/>
        </p:nvSpPr>
        <p:spPr>
          <a:xfrm>
            <a:off x="10719539" y="6396335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Јапанско</a:t>
            </a:r>
          </a:p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832F4EE-C311-4FE5-964F-E2D8AFB3267A}"/>
              </a:ext>
            </a:extLst>
          </p:cNvPr>
          <p:cNvSpPr/>
          <p:nvPr/>
        </p:nvSpPr>
        <p:spPr>
          <a:xfrm rot="4013919">
            <a:off x="11263075" y="3424957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1200" b="1" dirty="0">
                <a:solidFill>
                  <a:srgbClr val="002060"/>
                </a:solidFill>
              </a:rPr>
              <a:t>ТИХИ ОКЕАН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B4DD86-3768-467A-B1B6-F47DCF7BD05D}"/>
              </a:ext>
            </a:extLst>
          </p:cNvPr>
          <p:cNvSpPr/>
          <p:nvPr/>
        </p:nvSpPr>
        <p:spPr>
          <a:xfrm rot="17831034">
            <a:off x="439024" y="5630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Каспијско</a:t>
            </a:r>
          </a:p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 језеро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85316C-FD2E-463D-B2D6-C3226B4C122F}"/>
              </a:ext>
            </a:extLst>
          </p:cNvPr>
          <p:cNvSpPr/>
          <p:nvPr/>
        </p:nvSpPr>
        <p:spPr>
          <a:xfrm rot="3166891">
            <a:off x="2058602" y="4659613"/>
            <a:ext cx="944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Црно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DA9F85A-E69B-437D-BEA4-AF8983AECBF8}"/>
              </a:ext>
            </a:extLst>
          </p:cNvPr>
          <p:cNvSpPr txBox="1"/>
          <p:nvPr/>
        </p:nvSpPr>
        <p:spPr>
          <a:xfrm rot="21296284">
            <a:off x="3140463" y="4659613"/>
            <a:ext cx="562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Дон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32C325-7810-4D83-BF22-9F55A75F7B97}"/>
              </a:ext>
            </a:extLst>
          </p:cNvPr>
          <p:cNvSpPr txBox="1"/>
          <p:nvPr/>
        </p:nvSpPr>
        <p:spPr>
          <a:xfrm>
            <a:off x="3713651" y="4567335"/>
            <a:ext cx="1090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Болга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C743DA-636D-4875-ABE4-147CCE61EF30}"/>
              </a:ext>
            </a:extLst>
          </p:cNvPr>
          <p:cNvSpPr txBox="1"/>
          <p:nvPr/>
        </p:nvSpPr>
        <p:spPr>
          <a:xfrm rot="1756563">
            <a:off x="4284152" y="5047442"/>
            <a:ext cx="866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Урал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71C7EB-6723-4AFC-A80D-79972CBD3F2C}"/>
              </a:ext>
            </a:extLst>
          </p:cNvPr>
          <p:cNvSpPr txBox="1"/>
          <p:nvPr/>
        </p:nvSpPr>
        <p:spPr>
          <a:xfrm rot="5892164">
            <a:off x="4142212" y="3455922"/>
            <a:ext cx="124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Сјеверна</a:t>
            </a:r>
          </a:p>
          <a:p>
            <a:r>
              <a:rPr lang="sr-Cyrl-BA" sz="1200" b="1" i="1" dirty="0">
                <a:solidFill>
                  <a:srgbClr val="0070C0"/>
                </a:solidFill>
              </a:rPr>
              <a:t> Двина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8D8ECC5-7483-4E43-9F88-F08EED5C0C55}"/>
              </a:ext>
            </a:extLst>
          </p:cNvPr>
          <p:cNvSpPr txBox="1"/>
          <p:nvPr/>
        </p:nvSpPr>
        <p:spPr>
          <a:xfrm rot="5248165">
            <a:off x="5271121" y="3549268"/>
            <a:ext cx="747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Печора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2CD235E-A593-4BBC-923E-5FDC8091F093}"/>
              </a:ext>
            </a:extLst>
          </p:cNvPr>
          <p:cNvSpPr txBox="1"/>
          <p:nvPr/>
        </p:nvSpPr>
        <p:spPr>
          <a:xfrm rot="3194885">
            <a:off x="3603018" y="3168679"/>
            <a:ext cx="614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Нева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FF13B8F-803B-480E-9630-B7F64B60A4D9}"/>
              </a:ext>
            </a:extLst>
          </p:cNvPr>
          <p:cNvSpPr txBox="1"/>
          <p:nvPr/>
        </p:nvSpPr>
        <p:spPr>
          <a:xfrm rot="3935501">
            <a:off x="5624276" y="4361182"/>
            <a:ext cx="631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Об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8E81026-AA08-430B-8D2E-1B692D921FC1}"/>
              </a:ext>
            </a:extLst>
          </p:cNvPr>
          <p:cNvSpPr txBox="1"/>
          <p:nvPr/>
        </p:nvSpPr>
        <p:spPr>
          <a:xfrm rot="1709258">
            <a:off x="5571525" y="5026373"/>
            <a:ext cx="141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Иртиш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BB957B-EB1D-4D0B-97DD-5ADD479449C0}"/>
              </a:ext>
            </a:extLst>
          </p:cNvPr>
          <p:cNvSpPr txBox="1"/>
          <p:nvPr/>
        </p:nvSpPr>
        <p:spPr>
          <a:xfrm rot="17297207">
            <a:off x="6495898" y="4189743"/>
            <a:ext cx="956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Јенисеј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042E128-B559-4005-BD0D-72D1CF199271}"/>
              </a:ext>
            </a:extLst>
          </p:cNvPr>
          <p:cNvSpPr txBox="1"/>
          <p:nvPr/>
        </p:nvSpPr>
        <p:spPr>
          <a:xfrm>
            <a:off x="7172661" y="5053017"/>
            <a:ext cx="1131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Ангара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1C69723-FFF8-4495-9D54-CBF56F67E286}"/>
              </a:ext>
            </a:extLst>
          </p:cNvPr>
          <p:cNvSpPr txBox="1"/>
          <p:nvPr/>
        </p:nvSpPr>
        <p:spPr>
          <a:xfrm rot="2143528">
            <a:off x="8656123" y="4103457"/>
            <a:ext cx="1359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Лена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D81BB3E-C5B7-47FC-ACDE-8DFC513C1E55}"/>
              </a:ext>
            </a:extLst>
          </p:cNvPr>
          <p:cNvSpPr txBox="1"/>
          <p:nvPr/>
        </p:nvSpPr>
        <p:spPr>
          <a:xfrm rot="3693408">
            <a:off x="9367197" y="3076808"/>
            <a:ext cx="942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Јана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36B9490-DB9E-4DE1-8D86-A0DCE6587AC1}"/>
              </a:ext>
            </a:extLst>
          </p:cNvPr>
          <p:cNvSpPr txBox="1"/>
          <p:nvPr/>
        </p:nvSpPr>
        <p:spPr>
          <a:xfrm rot="3555046">
            <a:off x="10116729" y="3345723"/>
            <a:ext cx="857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Колима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0B8488A-10E4-4B3E-8977-B8D74E210F32}"/>
              </a:ext>
            </a:extLst>
          </p:cNvPr>
          <p:cNvSpPr txBox="1"/>
          <p:nvPr/>
        </p:nvSpPr>
        <p:spPr>
          <a:xfrm rot="16589677">
            <a:off x="9947235" y="4744227"/>
            <a:ext cx="1196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Амур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E7ABF8-6637-46CD-9141-CD22F8269C20}"/>
              </a:ext>
            </a:extLst>
          </p:cNvPr>
          <p:cNvSpPr txBox="1"/>
          <p:nvPr/>
        </p:nvSpPr>
        <p:spPr>
          <a:xfrm>
            <a:off x="8127103" y="5719063"/>
            <a:ext cx="115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Бајкалско језеро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5D7E98F-9437-40A8-9AEE-9CB549513EB0}"/>
              </a:ext>
            </a:extLst>
          </p:cNvPr>
          <p:cNvSpPr txBox="1"/>
          <p:nvPr/>
        </p:nvSpPr>
        <p:spPr>
          <a:xfrm>
            <a:off x="7148220" y="5320204"/>
            <a:ext cx="102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Братско језеро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4F9BF87-A7C7-4C00-AABA-11C7231C2C47}"/>
              </a:ext>
            </a:extLst>
          </p:cNvPr>
          <p:cNvSpPr txBox="1"/>
          <p:nvPr/>
        </p:nvSpPr>
        <p:spPr>
          <a:xfrm>
            <a:off x="260059" y="2449585"/>
            <a:ext cx="18525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Бајкалско језеро </a:t>
            </a:r>
            <a:r>
              <a:rPr lang="sr-Cyrl-BA" dirty="0"/>
              <a:t>је најдубље језеро на свјету (1742</a:t>
            </a:r>
            <a:r>
              <a:rPr lang="sr-Latn-BA" dirty="0"/>
              <a:t>m)</a:t>
            </a:r>
            <a:r>
              <a:rPr lang="sr-Cyrl-BA" dirty="0"/>
              <a:t>, а пошто се налази на надморској висини од 455</a:t>
            </a:r>
            <a:r>
              <a:rPr lang="sr-Latn-BA" dirty="0"/>
              <a:t>m</a:t>
            </a:r>
            <a:r>
              <a:rPr lang="sr-Cyrl-BA" dirty="0"/>
              <a:t> , представља и криптодепресију.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104894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1E0F1-5A98-4635-83BA-DE38B1D6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r-Cyrl-BA" sz="4800" dirty="0"/>
              <a:t>Руска Федерација – друштвене одлике</a:t>
            </a:r>
            <a:endParaRPr lang="sr-Latn-B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592C5E-33CE-4214-BBB1-A8B742533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r-Cyrl-BA" dirty="0" smtClean="0"/>
              <a:t>Историјско</a:t>
            </a:r>
            <a:r>
              <a:rPr lang="sr-Latn-RS" dirty="0" smtClean="0"/>
              <a:t>-</a:t>
            </a:r>
            <a:r>
              <a:rPr lang="sr-Cyrl-BA" dirty="0" smtClean="0"/>
              <a:t>географски </a:t>
            </a:r>
            <a:r>
              <a:rPr lang="sr-Cyrl-BA" dirty="0"/>
              <a:t>развој:</a:t>
            </a:r>
          </a:p>
          <a:p>
            <a:r>
              <a:rPr lang="sr-Cyrl-BA" dirty="0"/>
              <a:t>У 9. вијеку настаје језгро прве руске државе (у горњим токовима Волге и Дњепра).</a:t>
            </a:r>
          </a:p>
          <a:p>
            <a:r>
              <a:rPr lang="sr-Cyrl-BA" dirty="0"/>
              <a:t>У 15. вијеку – велико Московско кнежевство.</a:t>
            </a:r>
          </a:p>
          <a:p>
            <a:r>
              <a:rPr lang="sr-Cyrl-BA" dirty="0"/>
              <a:t>1547. год. шири се до Каспијског језера и Кавказа (Иван Грозни).</a:t>
            </a:r>
          </a:p>
          <a:p>
            <a:r>
              <a:rPr lang="sr-Cyrl-BA" dirty="0"/>
              <a:t>1703. год. Русија изашла на Црно и Балтичко мора, а Сан Петербург је главни град (Петар </a:t>
            </a:r>
            <a:r>
              <a:rPr lang="sr-Latn-BA" dirty="0"/>
              <a:t>I </a:t>
            </a:r>
            <a:r>
              <a:rPr lang="sr-Cyrl-BA" dirty="0"/>
              <a:t>Велики</a:t>
            </a:r>
            <a:r>
              <a:rPr lang="sr-Latn-BA" dirty="0"/>
              <a:t>)</a:t>
            </a:r>
            <a:r>
              <a:rPr lang="sr-Cyrl-BA" dirty="0"/>
              <a:t>.</a:t>
            </a:r>
            <a:endParaRPr lang="sr-Latn-BA" dirty="0"/>
          </a:p>
          <a:p>
            <a:r>
              <a:rPr lang="sr-Cyrl-BA" dirty="0"/>
              <a:t>У другој половини 18. вијека (Катарина Велика) проширила се на Крим и дио Пољске.</a:t>
            </a:r>
          </a:p>
          <a:p>
            <a:r>
              <a:rPr lang="sr-Cyrl-BA" dirty="0"/>
              <a:t>После </a:t>
            </a:r>
            <a:r>
              <a:rPr lang="sr-Latn-BA" dirty="0"/>
              <a:t>I</a:t>
            </a:r>
            <a:r>
              <a:rPr lang="sr-Cyrl-BA" dirty="0"/>
              <a:t> Свјетског рата, пад Романових, власт преузимају комунисти (Лењин) и тако Русија постаје прва социјалистичка земља на свијету, у саставу СССР (Савез Совјетских Социјалистичких Република) .</a:t>
            </a:r>
          </a:p>
          <a:p>
            <a:r>
              <a:rPr lang="sr-Cyrl-BA" dirty="0"/>
              <a:t>После </a:t>
            </a:r>
            <a:r>
              <a:rPr lang="sr-Latn-BA" dirty="0" smtClean="0"/>
              <a:t>II</a:t>
            </a:r>
            <a:r>
              <a:rPr lang="sr-Cyrl-BA" dirty="0" smtClean="0"/>
              <a:t> </a:t>
            </a:r>
            <a:r>
              <a:rPr lang="sr-Cyrl-BA" dirty="0"/>
              <a:t>Свјетског рата ствара се Варшавски пакт и СЕВ (Савез за </a:t>
            </a:r>
            <a:r>
              <a:rPr lang="sr-Cyrl-BA" dirty="0" smtClean="0"/>
              <a:t>у</a:t>
            </a:r>
            <a:r>
              <a:rPr lang="sr-Cyrl-RS" dirty="0"/>
              <a:t>з</a:t>
            </a:r>
            <a:r>
              <a:rPr lang="sr-Cyrl-BA" dirty="0" smtClean="0"/>
              <a:t>ајамну </a:t>
            </a:r>
            <a:r>
              <a:rPr lang="sr-Cyrl-BA" dirty="0"/>
              <a:t>економску помоћ).</a:t>
            </a:r>
          </a:p>
          <a:p>
            <a:r>
              <a:rPr lang="sr-Cyrl-BA" dirty="0"/>
              <a:t>1991 год. – пад комунизма и распад СССР на 15 држава.</a:t>
            </a:r>
          </a:p>
          <a:p>
            <a:endParaRPr lang="sr-Latn-BA" dirty="0"/>
          </a:p>
          <a:p>
            <a:endParaRPr lang="sr-Latn-BA" dirty="0"/>
          </a:p>
          <a:p>
            <a:endParaRPr lang="sr-Cyrl-BA" dirty="0"/>
          </a:p>
          <a:p>
            <a:endParaRPr lang="sr-Cyrl-BA" dirty="0"/>
          </a:p>
          <a:p>
            <a:endParaRPr lang="sr-Cyrl-BA" dirty="0"/>
          </a:p>
          <a:p>
            <a:pPr marL="0" indent="0">
              <a:buNone/>
            </a:pPr>
            <a:endParaRPr lang="sr-Cyrl-BA" dirty="0"/>
          </a:p>
          <a:p>
            <a:pPr marL="0" indent="0">
              <a:buNone/>
            </a:pP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150936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2963B1-8EDC-4DE8-9183-54D187A0D38D}"/>
              </a:ext>
            </a:extLst>
          </p:cNvPr>
          <p:cNvSpPr txBox="1"/>
          <p:nvPr/>
        </p:nvSpPr>
        <p:spPr>
          <a:xfrm>
            <a:off x="266178" y="4299044"/>
            <a:ext cx="4245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i="1" dirty="0"/>
              <a:t>Руска Федерација се састоји од 22 републике, 8 федералних округа, 85 федералних јединица.</a:t>
            </a:r>
            <a:endParaRPr lang="sr-Latn-BA" sz="2400" b="1" i="1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47EA4D97-7BF4-42B4-8C56-CC9F7E63A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86" y="2776755"/>
            <a:ext cx="6696529" cy="38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7F49EB-7265-4BCC-AEEF-4696E146EFB1}"/>
              </a:ext>
            </a:extLst>
          </p:cNvPr>
          <p:cNvSpPr txBox="1"/>
          <p:nvPr/>
        </p:nvSpPr>
        <p:spPr>
          <a:xfrm>
            <a:off x="4978028" y="4691778"/>
            <a:ext cx="2127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hlinkClick r:id="rId3" tooltip="Средишњ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Централни</a:t>
            </a:r>
            <a:r>
              <a:rPr lang="sr-Cyrl-BA" sz="1200" dirty="0">
                <a:hlinkClick r:id="rId3" tooltip="Средишњ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r>
              <a:rPr lang="sr-Cyrl-BA" sz="1200" b="1" dirty="0">
                <a:hlinkClick r:id="rId3" tooltip="Средишњ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федерални</a:t>
            </a:r>
            <a:r>
              <a:rPr lang="sr-Cyrl-BA" sz="1200" dirty="0">
                <a:hlinkClick r:id="rId3" tooltip="Средишњ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r>
              <a:rPr lang="sr-Cyrl-BA" sz="1200" b="1" dirty="0">
                <a:hlinkClick r:id="rId3" tooltip="Средишњ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округ</a:t>
            </a:r>
            <a:endParaRPr lang="sr-Cyrl-BA" sz="1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3C685B5-437B-422A-8794-B387167111C3}"/>
              </a:ext>
            </a:extLst>
          </p:cNvPr>
          <p:cNvSpPr/>
          <p:nvPr/>
        </p:nvSpPr>
        <p:spPr>
          <a:xfrm>
            <a:off x="4548694" y="5222373"/>
            <a:ext cx="1063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1200" b="1" dirty="0">
                <a:hlinkClick r:id="rId4" tooltip="Јужн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Јужни </a:t>
            </a:r>
          </a:p>
          <a:p>
            <a:r>
              <a:rPr lang="sr-Cyrl-BA" sz="1200" b="1" dirty="0">
                <a:hlinkClick r:id="rId4" tooltip="Јужн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федерални </a:t>
            </a:r>
          </a:p>
          <a:p>
            <a:r>
              <a:rPr lang="sr-Cyrl-BA" sz="1200" b="1" dirty="0">
                <a:hlinkClick r:id="rId4" tooltip="Јужн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округ</a:t>
            </a:r>
            <a:endParaRPr lang="sr-Cyrl-BA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818A974-DB96-4A58-B8FF-8A924E9BC0DD}"/>
              </a:ext>
            </a:extLst>
          </p:cNvPr>
          <p:cNvSpPr txBox="1"/>
          <p:nvPr/>
        </p:nvSpPr>
        <p:spPr>
          <a:xfrm>
            <a:off x="9390358" y="4322446"/>
            <a:ext cx="1473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hlinkClick r:id="rId5" tooltip="Далекоисточн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Далекоисточни федерални округ</a:t>
            </a:r>
            <a:endParaRPr lang="sr-Cyrl-BA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EEA02D-D9F3-4E57-8F26-F8219C2E2C1A}"/>
              </a:ext>
            </a:extLst>
          </p:cNvPr>
          <p:cNvSpPr txBox="1"/>
          <p:nvPr/>
        </p:nvSpPr>
        <p:spPr>
          <a:xfrm>
            <a:off x="10034801" y="6119934"/>
            <a:ext cx="1657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hlinkClick r:id="rId6" tooltip="Сибирск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Сибирски федерални </a:t>
            </a:r>
          </a:p>
          <a:p>
            <a:r>
              <a:rPr lang="sr-Cyrl-BA" sz="1400" b="1" dirty="0">
                <a:hlinkClick r:id="rId6" tooltip="Сибирск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округ</a:t>
            </a:r>
            <a:endParaRPr lang="sr-Cyrl-BA" sz="1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9B29BF-3FC9-4457-A847-C7D7170BB2AF}"/>
              </a:ext>
            </a:extLst>
          </p:cNvPr>
          <p:cNvSpPr txBox="1"/>
          <p:nvPr/>
        </p:nvSpPr>
        <p:spPr>
          <a:xfrm>
            <a:off x="7213859" y="5926796"/>
            <a:ext cx="147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hlinkClick r:id="rId7" tooltip="Уралск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Уралски федерални </a:t>
            </a:r>
          </a:p>
          <a:p>
            <a:r>
              <a:rPr lang="sr-Cyrl-BA" sz="1200" b="1" dirty="0">
                <a:hlinkClick r:id="rId7" tooltip="Уралск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округ</a:t>
            </a:r>
            <a:endParaRPr lang="sr-Cyrl-BA" sz="1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0D4816-F80F-4DCD-AC52-FF4FED802F45}"/>
              </a:ext>
            </a:extLst>
          </p:cNvPr>
          <p:cNvSpPr txBox="1"/>
          <p:nvPr/>
        </p:nvSpPr>
        <p:spPr>
          <a:xfrm>
            <a:off x="6293322" y="6040111"/>
            <a:ext cx="108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hlinkClick r:id="rId8" tooltip="Поволшк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Поволшки</a:t>
            </a:r>
          </a:p>
          <a:p>
            <a:r>
              <a:rPr lang="sr-Cyrl-BA" sz="1200" b="1" dirty="0">
                <a:hlinkClick r:id="rId8" tooltip="Поволшк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федерални</a:t>
            </a:r>
          </a:p>
          <a:p>
            <a:r>
              <a:rPr lang="sr-Cyrl-BA" sz="1200" b="1" dirty="0">
                <a:hlinkClick r:id="rId8" tooltip="Поволшк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округ</a:t>
            </a:r>
            <a:endParaRPr lang="sr-Cyrl-BA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3394EF3-6133-4FFC-8C04-2C6E9448F89C}"/>
              </a:ext>
            </a:extLst>
          </p:cNvPr>
          <p:cNvSpPr txBox="1"/>
          <p:nvPr/>
        </p:nvSpPr>
        <p:spPr>
          <a:xfrm>
            <a:off x="4613307" y="6258434"/>
            <a:ext cx="1521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hlinkClick r:id="rId9" tooltip="Севернокавкаск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Севернокавкаски федерални округ</a:t>
            </a:r>
            <a:endParaRPr lang="sr-Cyrl-BA" sz="1200" b="1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CD974EBD-D930-418F-B644-053FC8CF2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37219"/>
              </p:ext>
            </p:extLst>
          </p:nvPr>
        </p:nvGraphicFramePr>
        <p:xfrm>
          <a:off x="6764050" y="374571"/>
          <a:ext cx="4931727" cy="2011680"/>
        </p:xfrm>
        <a:graphic>
          <a:graphicData uri="http://schemas.openxmlformats.org/drawingml/2006/table">
            <a:tbl>
              <a:tblPr/>
              <a:tblGrid>
                <a:gridCol w="1643909">
                  <a:extLst>
                    <a:ext uri="{9D8B030D-6E8A-4147-A177-3AD203B41FA5}">
                      <a16:colId xmlns:a16="http://schemas.microsoft.com/office/drawing/2014/main" xmlns="" val="2175938077"/>
                    </a:ext>
                  </a:extLst>
                </a:gridCol>
                <a:gridCol w="1643909">
                  <a:extLst>
                    <a:ext uri="{9D8B030D-6E8A-4147-A177-3AD203B41FA5}">
                      <a16:colId xmlns:a16="http://schemas.microsoft.com/office/drawing/2014/main" xmlns="" val="1328752368"/>
                    </a:ext>
                  </a:extLst>
                </a:gridCol>
                <a:gridCol w="1643909">
                  <a:extLst>
                    <a:ext uri="{9D8B030D-6E8A-4147-A177-3AD203B41FA5}">
                      <a16:colId xmlns:a16="http://schemas.microsoft.com/office/drawing/2014/main" xmlns="" val="821961507"/>
                    </a:ext>
                  </a:extLst>
                </a:gridCol>
              </a:tblGrid>
              <a:tr h="1743512">
                <a:tc>
                  <a:txBody>
                    <a:bodyPr/>
                    <a:lstStyle/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0" tooltip="Адиге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Адигеја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1" tooltip="Република Алтај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Алтај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2" tooltip="Башкортостан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Башкортостан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3" tooltip="Бурјат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Бурјатија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4" tooltip="Дагестан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Дагестан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5" tooltip="Ингушет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Ингушетија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6" tooltip="Кабардино-Балкар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Кабардино-Балкарија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8. 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17" tooltip="Калмик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Калмикија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9. 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18" tooltip="Карачајево-Черкез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Карачајево-Черкезија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10. 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  <a:hlinkClick r:id="rId19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Карелија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11. 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20" tooltip="Ком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Комија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12. 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21" tooltip="Мариј Ел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Мариј Ел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13. 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22" tooltip="Мордов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Мордовија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14. 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23" tooltip="Јакут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Јакутија</a:t>
                      </a:r>
                      <a:endParaRPr lang="sr-Cyrl-BA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15. 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4" tooltip="Северна Осетија — Алан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Северна Осетија — Аланија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16. 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5" tooltip="Татарстан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Татарстан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17. 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6" tooltip="Тув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Тува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18. 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7" tooltip="Удмурт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Удмуртија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19. 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8" tooltip="Хакас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Хакасија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20. 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9" tooltip="Чечен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Чеченија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21. 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30" tooltip="Чувашија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Чувашија</a:t>
                      </a:r>
                      <a:endParaRPr lang="sr-Latn-BA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sr-Latn-BA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22.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Крим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6901365"/>
                  </a:ext>
                </a:extLst>
              </a:tr>
            </a:tbl>
          </a:graphicData>
        </a:graphic>
      </p:graphicFrame>
      <p:pic>
        <p:nvPicPr>
          <p:cNvPr id="24" name="Picture 23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7A5106F5-D2C1-4B7C-8005-9A770B8835C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4" y="104970"/>
            <a:ext cx="6386270" cy="3563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867E0B-1466-4D27-9A42-287DF80EE431}"/>
              </a:ext>
            </a:extLst>
          </p:cNvPr>
          <p:cNvSpPr txBox="1"/>
          <p:nvPr/>
        </p:nvSpPr>
        <p:spPr>
          <a:xfrm>
            <a:off x="6218766" y="3441530"/>
            <a:ext cx="1448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hlinkClick r:id="rId32" tooltip="Северозападни федерални округ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Северозападни федерални округ</a:t>
            </a:r>
            <a:endParaRPr lang="sr-Cyrl-BA" sz="1400" b="1" dirty="0"/>
          </a:p>
        </p:txBody>
      </p:sp>
    </p:spTree>
    <p:extLst>
      <p:ext uri="{BB962C8B-B14F-4D97-AF65-F5344CB8AC3E}">
        <p14:creationId xmlns:p14="http://schemas.microsoft.com/office/powerpoint/2010/main" val="30019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BD20F-AF84-48F9-BAF8-3482DBBA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r-Cyrl-BA" sz="5600"/>
              <a:t>Одлике становништва</a:t>
            </a:r>
            <a:endParaRPr lang="sr-Latn-BA" sz="5600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0C537"/>
          </a:solidFill>
          <a:ln w="38100" cap="rnd">
            <a:solidFill>
              <a:srgbClr val="C0C537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013736-5092-4D4B-90FA-FF128051A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0999"/>
            <a:ext cx="4243589" cy="37767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r-Cyrl-BA" sz="1800" dirty="0"/>
              <a:t>Број становника: 147 000 000</a:t>
            </a:r>
          </a:p>
          <a:p>
            <a:pPr>
              <a:lnSpc>
                <a:spcPct val="100000"/>
              </a:lnSpc>
            </a:pPr>
            <a:r>
              <a:rPr lang="sr-Cyrl-BA" sz="1800" dirty="0"/>
              <a:t>Густина насењености: 8 ст/км² (Европски дио – 25 ст/км² , Азијски дио – 2 ст/км²)</a:t>
            </a:r>
          </a:p>
          <a:p>
            <a:pPr>
              <a:lnSpc>
                <a:spcPct val="100000"/>
              </a:lnSpc>
            </a:pPr>
            <a:r>
              <a:rPr lang="sr-Cyrl-BA" sz="1800" dirty="0"/>
              <a:t>Природни прираштај: - 4,9 </a:t>
            </a:r>
            <a:r>
              <a:rPr lang="sr-Latn-BA" sz="1800" dirty="0"/>
              <a:t>‰</a:t>
            </a:r>
            <a:endParaRPr lang="sr-Cyrl-BA" sz="1800" dirty="0"/>
          </a:p>
          <a:p>
            <a:pPr>
              <a:lnSpc>
                <a:spcPct val="100000"/>
              </a:lnSpc>
            </a:pPr>
            <a:r>
              <a:rPr lang="sr-Cyrl-BA" sz="1800" dirty="0"/>
              <a:t>Народи: Источни Словени (Руси – 81%, Украјинци и Бјелорусди) и порјеклом из Азије (Татри, Чуваши, Ингуши, Чечени, Башкриди, Јакути,...).</a:t>
            </a:r>
          </a:p>
          <a:p>
            <a:pPr>
              <a:lnSpc>
                <a:spcPct val="100000"/>
              </a:lnSpc>
            </a:pPr>
            <a:r>
              <a:rPr lang="sr-Cyrl-BA" sz="1800" dirty="0"/>
              <a:t>Већином су православци, мало има исламске религије, те јевреја и будиста. </a:t>
            </a:r>
          </a:p>
          <a:p>
            <a:pPr>
              <a:lnSpc>
                <a:spcPct val="100000"/>
              </a:lnSpc>
            </a:pPr>
            <a:r>
              <a:rPr lang="sr-Cyrl-BA" sz="1800" dirty="0"/>
              <a:t>Писмо – ћерилица.</a:t>
            </a:r>
          </a:p>
          <a:p>
            <a:pPr>
              <a:lnSpc>
                <a:spcPct val="100000"/>
              </a:lnSpc>
            </a:pPr>
            <a:endParaRPr lang="sr-Cyrl-BA" sz="1800" dirty="0"/>
          </a:p>
          <a:p>
            <a:pPr>
              <a:lnSpc>
                <a:spcPct val="100000"/>
              </a:lnSpc>
            </a:pPr>
            <a:endParaRPr lang="sr-Latn-BA" sz="1800" dirty="0"/>
          </a:p>
        </p:txBody>
      </p:sp>
      <p:pic>
        <p:nvPicPr>
          <p:cNvPr id="6" name="Picture 5" descr="A person in a costume&#10;&#10;Description automatically generated">
            <a:extLst>
              <a:ext uri="{FF2B5EF4-FFF2-40B4-BE49-F238E27FC236}">
                <a16:creationId xmlns:a16="http://schemas.microsoft.com/office/drawing/2014/main" xmlns="" id="{CEF44349-2E4B-4535-B54F-8DC039D50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53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84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y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1270</Words>
  <Application>Microsoft Office PowerPoint</Application>
  <PresentationFormat>Widescreen</PresentationFormat>
  <Paragraphs>249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Garamond</vt:lpstr>
      <vt:lpstr>SketchyVTI</vt:lpstr>
      <vt:lpstr>Руска Федерација</vt:lpstr>
      <vt:lpstr>Руска Федерација – природне одлике</vt:lpstr>
      <vt:lpstr>Физичкогеографске  одлике – Европски дио</vt:lpstr>
      <vt:lpstr>Физичкогеографске  одлике –  Азијски дио</vt:lpstr>
      <vt:lpstr>Клима и вегетација:      </vt:lpstr>
      <vt:lpstr>Ријечна мрежа и језера</vt:lpstr>
      <vt:lpstr>Руска Федерација – друштвене одлике</vt:lpstr>
      <vt:lpstr>PowerPoint Presentation</vt:lpstr>
      <vt:lpstr>Одлике становништва</vt:lpstr>
      <vt:lpstr>PowerPoint Presentation</vt:lpstr>
      <vt:lpstr>PowerPoint Presentation</vt:lpstr>
      <vt:lpstr>Привредне одлике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Руска Федерација</dc:title>
  <dc:creator>Mirjana Burgic</dc:creator>
  <cp:lastModifiedBy>Dragan</cp:lastModifiedBy>
  <cp:revision>13</cp:revision>
  <dcterms:created xsi:type="dcterms:W3CDTF">2020-05-15T15:04:11Z</dcterms:created>
  <dcterms:modified xsi:type="dcterms:W3CDTF">2020-05-21T13:40:44Z</dcterms:modified>
</cp:coreProperties>
</file>