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5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3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6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8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7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0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2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8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693-3DFD-4F2D-B897-4C69F6E76DB6}" type="datetimeFigureOut">
              <a:rPr lang="en-US" smtClean="0"/>
              <a:t>22-Jan-22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874A-CEB5-48F2-A2D0-4DD718BFC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8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8" y="315689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 ВИДА</a:t>
            </a:r>
          </a:p>
          <a:p>
            <a:pPr algn="ctr"/>
            <a:r>
              <a:rPr lang="sr-Cyrl-C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Cyrl-C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рађа</a:t>
            </a:r>
            <a:r>
              <a:rPr lang="sr-Cyrl-C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функција, мане, болести и заштита</a:t>
            </a:r>
            <a:endParaRPr lang="sr-Cyrl-BA" sz="4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B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BA" sz="4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BA" sz="4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Cyrl-BA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Професор: Наталија Срдић</a:t>
            </a:r>
            <a:endParaRPr 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Anatomija oka, dijelovi oka | Optometrij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25" y="2000159"/>
            <a:ext cx="7315337" cy="48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lera boja - ljudsko o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4" y="4219303"/>
            <a:ext cx="4287452" cy="24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1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169817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 ока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Astigmatizam | Optika Kraljev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685"/>
            <a:ext cx="4232366" cy="24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stigmatizam – što je i kako se liječi? | Mojeoko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69" y="1098685"/>
            <a:ext cx="5715000" cy="23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trong Association Between Uveitis and Ankylosing Spondylitis - The  Arthritis Conn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6" y="3788229"/>
            <a:ext cx="4364525" cy="24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TKRIVAMO: Zašto nastaje katarakta? | katarakta.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64" y="3788229"/>
            <a:ext cx="6637110" cy="26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3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169817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 ока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Strabizam kod dece: koji su uzroci i kako izlečiti razrokost? - Moj 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057"/>
            <a:ext cx="5879464" cy="41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ako poboljšati vid pri noćnoj vožnji? | Optometrija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64" y="1345475"/>
            <a:ext cx="6145231" cy="41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oćno (kokošije) slepilo | Perfect V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63" y="1943861"/>
            <a:ext cx="6145231" cy="41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iklus inat Carstvo Inka slike za daltoniste - serviced-offices-toront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90"/>
            <a:ext cx="3931920" cy="3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169817"/>
            <a:ext cx="4140926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Осјетљивост на боје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Test vida za raspoznavanje boja - Daltonizam | Optometrija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77" y="1412149"/>
            <a:ext cx="396857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Naočari za daltonist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42" y="1381397"/>
            <a:ext cx="4002859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169817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6129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 је улога чула?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 смо подјелили чула?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BA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 су то општа а која специјална чула</a:t>
            </a:r>
            <a:r>
              <a:rPr lang="sr-Cyrl-BA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BA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Објасни чуло мириса?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BA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Гдје се налазе квржице за укус?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Укус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200285"/>
            <a:ext cx="3426823" cy="33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istem čulnih organa | Shtre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6" y="764880"/>
            <a:ext cx="5394959" cy="576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Mekušci – Biologija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80169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 вида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95063"/>
            <a:ext cx="1175775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BA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Зашто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видимо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BA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грађу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BA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Чему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обрве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Обрве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спријечавају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сливање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зноја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трепавице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трепавице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BA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Чиме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споља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заштићено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BA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капци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трепавице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штите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јабучицу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спречавају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продирање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штетних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материја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Капци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аутоматски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затварају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штите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механичких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повреда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а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трепавице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спријечавају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продирање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прашине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плачемо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BA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плачемо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BA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сузе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Cyrl-BA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Чему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жљезде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непрекидно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излучују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количине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трептањем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влаже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јабучице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обезбеђују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додатну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заштиту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испирају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нечистоће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супстанцу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спречава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развој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бактерија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0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Помоћни дијелови ока су: </a:t>
            </a:r>
            <a:r>
              <a:rPr lang="sr-Cyrl-BA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очни капци, трепавице, вежњача, сузни апарат и мишићи очне дупље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vo odgovora na pitanje kako da mi porastu trepavice! | Minut za m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088601"/>
            <a:ext cx="3128554" cy="17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uze - žensko oružje ili iskrena osjeća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79" y="5135100"/>
            <a:ext cx="33060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169817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 вида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9" y="1018902"/>
            <a:ext cx="10985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Највећи дио утисака из спољашње средине примамо преко чула вида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 чула вида су очи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Захваљујући сложеним процесима очи шаљу информацију о облику, боји, величини у мозак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</a:t>
            </a:r>
            <a:r>
              <a:rPr lang="sr-Cyrl-BA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чине главни и помоћни дијелови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дио ока је </a:t>
            </a:r>
            <a:r>
              <a:rPr lang="sr-Cyrl-B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 јабучица</a:t>
            </a:r>
            <a:r>
              <a:rPr lang="sr-Cyrl-BA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састав ока улазе и </a:t>
            </a:r>
            <a:r>
              <a:rPr lang="sr-Cyrl-B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очни живци</a:t>
            </a:r>
            <a:r>
              <a:rPr lang="sr-Cyrl-BA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саставни дио је и центар за вид у потиљачном дијелу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Многобројни фотрецептори у оку примају надражај, преко очног нерва, и шаљу информацију у центру у мозгу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кажемо да очима гледамо мозгом видимо </a:t>
            </a:r>
          </a:p>
        </p:txBody>
      </p:sp>
      <p:pic>
        <p:nvPicPr>
          <p:cNvPr id="1026" name="Picture 2" descr="Kako vidim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3881224"/>
            <a:ext cx="5724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80169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 вида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629" y="809897"/>
            <a:ext cx="50553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чна јабучица је сложене грађе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Састоји се из три слоја: </a:t>
            </a:r>
            <a:r>
              <a:rPr lang="sr-Cyrl-B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спољашњег, средњег и унутрашњег</a:t>
            </a:r>
            <a:endParaRPr lang="en-US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јабучица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смјештена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очној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дупљи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чине је беољача и рожњача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Беоњача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спољашња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опна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заштитни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омотач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бијеле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очној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јабучици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чврстину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Предњи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беоњаче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провидан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рожњача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пропушта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свјетлосне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зраке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унутрашњости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</a:t>
            </a:r>
            <a:endParaRPr lang="sr-Cyrl-BA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Šta treba znati o oku - Eliks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6" y="1097281"/>
            <a:ext cx="5082631" cy="42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8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690153"/>
            <a:ext cx="68306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Средишњи слој чине </a:t>
            </a:r>
            <a:r>
              <a:rPr lang="sr-Cyrl-B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судовњача, цилијатно тијело и дужница</a:t>
            </a:r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Судовњача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испод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беоњаче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прожета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густом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мрежом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крвних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снабдевају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потребним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супстанцама</a:t>
            </a:r>
            <a:endParaRPr lang="sr-Cyrl-BA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предње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судовњача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прелази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дужицу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садржи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пигментне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дају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боју</a:t>
            </a:r>
            <a:endParaRPr lang="sr-Cyrl-BA" sz="20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средини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дужице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зјеница</a:t>
            </a:r>
            <a:endParaRPr lang="sr-Cyrl-BA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Контракцијама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мишића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дужице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контролише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свјетлости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улази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предњем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дијелу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судовњача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прелази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цилијарно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тијело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дужицу</a:t>
            </a:r>
            <a:endParaRPr lang="en-US" sz="20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en-US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зјенице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налази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провидно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сочиво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испупчено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en-US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посматра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ближи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сочиво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испупченије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пљоснатије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удаљенији</a:t>
            </a:r>
            <a:endParaRPr lang="en-US" sz="20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 очне јабучице чине </a:t>
            </a:r>
            <a:r>
              <a:rPr lang="sr-Cyrl-B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 водица, сочиво и стакласто тијело</a:t>
            </a:r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169817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 вида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Šta treba znati o oku - Eliks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95" y="1097281"/>
            <a:ext cx="5082631" cy="42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7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80169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 вида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447" y="927463"/>
            <a:ext cx="46634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 сочиво се налази одмах изнад дужице- то је еластични и прозирни диск који изоштрава свијетлост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Дјеловањем цилијатног тијела очно сочиво може рефлексно да мијења облик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је условљено близином предмета и назива се </a:t>
            </a:r>
            <a:r>
              <a:rPr lang="sr-Cyrl-BA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акомодација </a:t>
            </a:r>
            <a:endParaRPr lang="sr-Cyrl-B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 између рожаче  и дужнице, испуњен је очном водицом и назива се</a:t>
            </a:r>
            <a:r>
              <a:rPr lang="sr-Cyrl-B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предња очна комора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Задња очна комора </a:t>
            </a: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простор између очног сочива и дужице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GLAUK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Latinski jezik za medicinske šk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927464"/>
            <a:ext cx="6100354" cy="33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7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169817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 вида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45" y="1099015"/>
            <a:ext cx="59827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Унутрашњост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јабучице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испуњена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провидном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пихтијастом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масом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стакластим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тијелом</a:t>
            </a:r>
            <a:endParaRPr lang="en-US" sz="2000" b="1" dirty="0" smtClean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Мрежњача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унутрашњи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омотач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јабучице</a:t>
            </a:r>
            <a:endParaRPr lang="en-US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ћелије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штапићи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чепићи</a:t>
            </a:r>
            <a:endParaRPr lang="en-US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Штапићи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распоређени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читавој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мрежњачи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веома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ноћни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endParaRPr lang="en-US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Чепићи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дневној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свјетлости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разликујемо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бојe</a:t>
            </a:r>
            <a:endParaRPr lang="en-US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Штапићи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осетљиви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промјену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јачине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свјетлости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омогућавају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сумрак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слабој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свјетлости</a:t>
            </a:r>
            <a:endParaRPr lang="en-US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Мјесто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мрежњачи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највећим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бројем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чепића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жута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мрља</a:t>
            </a: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она је одговорна за детаље и видну оштрину</a:t>
            </a:r>
            <a:endParaRPr lang="en-US" sz="2000" dirty="0" smtClean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Испод</a:t>
            </a:r>
            <a:r>
              <a:rPr lang="en-US" sz="2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жуте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мрље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налази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слијепа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мрља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садржи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чулне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ћелије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ње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полази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очни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lepe tačke | Psihološko savetovalište &amp;quot;Jerina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74" y="1463040"/>
            <a:ext cx="5133703" cy="42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6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397C1B23-162A-4361-ABA3-A58C017812D0}"/>
              </a:ext>
            </a:extLst>
          </p:cNvPr>
          <p:cNvSpPr/>
          <p:nvPr/>
        </p:nvSpPr>
        <p:spPr>
          <a:xfrm>
            <a:off x="0" y="80169"/>
            <a:ext cx="3200400" cy="514894"/>
          </a:xfrm>
          <a:custGeom>
            <a:avLst/>
            <a:gdLst/>
            <a:ahLst/>
            <a:cxnLst/>
            <a:rect l="l" t="t" r="r" b="b"/>
            <a:pathLst>
              <a:path w="1955164" h="437514">
                <a:moveTo>
                  <a:pt x="1736031" y="0"/>
                </a:moveTo>
                <a:lnTo>
                  <a:pt x="0" y="0"/>
                </a:lnTo>
                <a:lnTo>
                  <a:pt x="0" y="437153"/>
                </a:lnTo>
                <a:lnTo>
                  <a:pt x="1736031" y="437153"/>
                </a:lnTo>
                <a:lnTo>
                  <a:pt x="1786148" y="431380"/>
                </a:lnTo>
                <a:lnTo>
                  <a:pt x="1832155" y="414936"/>
                </a:lnTo>
                <a:lnTo>
                  <a:pt x="1872739" y="389134"/>
                </a:lnTo>
                <a:lnTo>
                  <a:pt x="1906588" y="355285"/>
                </a:lnTo>
                <a:lnTo>
                  <a:pt x="1932391" y="314701"/>
                </a:lnTo>
                <a:lnTo>
                  <a:pt x="1948834" y="268694"/>
                </a:lnTo>
                <a:lnTo>
                  <a:pt x="1954607" y="218577"/>
                </a:lnTo>
                <a:lnTo>
                  <a:pt x="1948834" y="168459"/>
                </a:lnTo>
                <a:lnTo>
                  <a:pt x="1932391" y="122452"/>
                </a:lnTo>
                <a:lnTo>
                  <a:pt x="1906588" y="81868"/>
                </a:lnTo>
                <a:lnTo>
                  <a:pt x="1872739" y="48018"/>
                </a:lnTo>
                <a:lnTo>
                  <a:pt x="1832155" y="22216"/>
                </a:lnTo>
                <a:lnTo>
                  <a:pt x="1786148" y="5772"/>
                </a:lnTo>
                <a:lnTo>
                  <a:pt x="173603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видимо?</a:t>
            </a:r>
            <a:endParaRPr lang="sr-Cyrl-B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44583"/>
            <a:ext cx="113516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Свијетлосни зраци пролазе кроз рожњачу и очну водицу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Зјеница пропушта дио свјетлосних зрака кроз очно сочиво, оно даље пролази кроз стакласто тијело и пада на мрежњачу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мрежњачи настаје лик предмера који је обрнут и умањен неколико стотина пута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је сложен процес гдје се свјетлосна драж у фоторецепторима мрежњаче претвара з нервни импулс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Очни нерв преводи овај импулс до центра за вид у потиљачном дијелу мозга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 посматраног предмета се ствара на мрежњачама оба ока, али ми видимо једноструко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Захваљујући финкцији коре великог мозга, лик са мрежљаче доживљавамо као стваран, усправан и у природној величини </a:t>
            </a:r>
            <a:endParaRPr lang="en-US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Mehanizam vida - 3D scene - Mozaik digitalno obrazovanje i uč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7" y="3823242"/>
            <a:ext cx="7223760" cy="29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6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737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Natalija-PC</dc:creator>
  <cp:lastModifiedBy>Natalija-PC</cp:lastModifiedBy>
  <cp:revision>23</cp:revision>
  <dcterms:created xsi:type="dcterms:W3CDTF">2021-09-20T14:17:22Z</dcterms:created>
  <dcterms:modified xsi:type="dcterms:W3CDTF">2022-01-22T14:27:55Z</dcterms:modified>
</cp:coreProperties>
</file>