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1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25"/>
    <p:restoredTop sz="94620"/>
  </p:normalViewPr>
  <p:slideViewPr>
    <p:cSldViewPr snapToGrid="0" snapToObjects="1">
      <p:cViewPr varScale="1">
        <p:scale>
          <a:sx n="86" d="100"/>
          <a:sy n="86" d="100"/>
        </p:scale>
        <p:origin x="3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329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57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09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9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780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53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08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59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645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78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D6E9DEC-419B-4CC5-A080-3B06BD5A8291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74794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3AEDFB5-92C8-1A4C-AC7E-925EEA01DA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508" y="2268785"/>
            <a:ext cx="7268706" cy="1160213"/>
          </a:xfrm>
        </p:spPr>
        <p:txBody>
          <a:bodyPr>
            <a:noAutofit/>
          </a:bodyPr>
          <a:lstStyle/>
          <a:p>
            <a:pPr algn="l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Brojevni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izrazi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množenjem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dijeljenjem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vježba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064223-1028-5348-89C9-7E70D6C389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9675" y="1593787"/>
            <a:ext cx="3242325" cy="3255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72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C8A062-3450-2F41-BE69-E7FAAD4AB286}"/>
              </a:ext>
            </a:extLst>
          </p:cNvPr>
          <p:cNvSpPr txBox="1"/>
          <p:nvPr/>
        </p:nvSpPr>
        <p:spPr>
          <a:xfrm>
            <a:off x="1480086" y="743919"/>
            <a:ext cx="4285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Zadatak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9.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str.85 u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Radnoj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svesci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2EDB70-07EF-404D-A150-9534DFFCCCB4}"/>
              </a:ext>
            </a:extLst>
          </p:cNvPr>
          <p:cNvSpPr txBox="1"/>
          <p:nvPr/>
        </p:nvSpPr>
        <p:spPr>
          <a:xfrm>
            <a:off x="1650569" y="1580827"/>
            <a:ext cx="7981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količnik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proizvoda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brojeva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45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proizvoda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brojeva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6C0DF4-F019-7C42-A36F-85D7D10C6E64}"/>
              </a:ext>
            </a:extLst>
          </p:cNvPr>
          <p:cNvSpPr txBox="1"/>
          <p:nvPr/>
        </p:nvSpPr>
        <p:spPr>
          <a:xfrm>
            <a:off x="1766807" y="2162013"/>
            <a:ext cx="5532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(45・100) : (9・10) = 4500 : 90 = 450 : 9 = 50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D39D50-3A02-9641-ABE8-70C56579DDB0}"/>
              </a:ext>
            </a:extLst>
          </p:cNvPr>
          <p:cNvSpPr txBox="1"/>
          <p:nvPr/>
        </p:nvSpPr>
        <p:spPr>
          <a:xfrm>
            <a:off x="1480085" y="2930493"/>
            <a:ext cx="4285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Zadatak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10.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str.85 u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Radnoj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svesci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23A943-D047-E042-8BEF-93334668ABD4}"/>
              </a:ext>
            </a:extLst>
          </p:cNvPr>
          <p:cNvSpPr txBox="1"/>
          <p:nvPr/>
        </p:nvSpPr>
        <p:spPr>
          <a:xfrm>
            <a:off x="1650569" y="3490943"/>
            <a:ext cx="8632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Pšenica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stigla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64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džaka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svakom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džaku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nalazi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75kg. 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Koliko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potrebno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džakova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svaki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džak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50kg?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1B827A-9531-5245-9454-2A3D2D062924}"/>
              </a:ext>
            </a:extLst>
          </p:cNvPr>
          <p:cNvSpPr txBox="1"/>
          <p:nvPr/>
        </p:nvSpPr>
        <p:spPr>
          <a:xfrm>
            <a:off x="1774556" y="4554530"/>
            <a:ext cx="4751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(64・75) : 50 = 4800 : 50 = 480 : 5 = 96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E42A1A-203A-BF4D-B742-241F638C94AB}"/>
              </a:ext>
            </a:extLst>
          </p:cNvPr>
          <p:cNvSpPr txBox="1"/>
          <p:nvPr/>
        </p:nvSpPr>
        <p:spPr>
          <a:xfrm>
            <a:off x="1774556" y="5156452"/>
            <a:ext cx="3775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Odgovor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potrebno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96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džakova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B0C3C0C-6F29-EF49-8445-953BA1771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7625" y="4554530"/>
            <a:ext cx="3722779" cy="2303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44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6DE8AC-9105-1C42-B739-A9749A3A2521}"/>
              </a:ext>
            </a:extLst>
          </p:cNvPr>
          <p:cNvSpPr txBox="1"/>
          <p:nvPr/>
        </p:nvSpPr>
        <p:spPr>
          <a:xfrm>
            <a:off x="1518586" y="543427"/>
            <a:ext cx="4285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Zadatak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10.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str.85 u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Radnoj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svesci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B79D30-3FEC-C544-A9CC-ED0A57AD35AB}"/>
              </a:ext>
            </a:extLst>
          </p:cNvPr>
          <p:cNvSpPr txBox="1"/>
          <p:nvPr/>
        </p:nvSpPr>
        <p:spPr>
          <a:xfrm>
            <a:off x="1703672" y="1395663"/>
            <a:ext cx="8037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preleti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sekunde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1728 m. 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Koliko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preleti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lastavica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75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sekundi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brža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puta?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3B8E103-9DD3-AA41-8627-0B3D84501831}"/>
              </a:ext>
            </a:extLst>
          </p:cNvPr>
          <p:cNvGrpSpPr/>
          <p:nvPr/>
        </p:nvGrpSpPr>
        <p:grpSpPr>
          <a:xfrm>
            <a:off x="1973179" y="2524897"/>
            <a:ext cx="6997566" cy="369333"/>
            <a:chOff x="1973179" y="2524897"/>
            <a:chExt cx="6997566" cy="36933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D9A2BF0-A73C-CB44-BC93-4791E7C7F733}"/>
                </a:ext>
              </a:extLst>
            </p:cNvPr>
            <p:cNvSpPr txBox="1"/>
            <p:nvPr/>
          </p:nvSpPr>
          <p:spPr>
            <a:xfrm>
              <a:off x="1973179" y="2524898"/>
              <a:ext cx="1556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(1728 : 54)・5</a:t>
              </a:r>
            </a:p>
          </p:txBody>
        </p:sp>
        <p:sp>
          <p:nvSpPr>
            <p:cNvPr id="9" name="Right Bracket 8">
              <a:extLst>
                <a:ext uri="{FF2B5EF4-FFF2-40B4-BE49-F238E27FC236}">
                  <a16:creationId xmlns:a16="http://schemas.microsoft.com/office/drawing/2014/main" id="{CFF9ED15-4698-B541-84B1-718B85699C44}"/>
                </a:ext>
              </a:extLst>
            </p:cNvPr>
            <p:cNvSpPr/>
            <p:nvPr/>
          </p:nvSpPr>
          <p:spPr>
            <a:xfrm>
              <a:off x="3436219" y="2524899"/>
              <a:ext cx="93796" cy="369331"/>
            </a:xfrm>
            <a:prstGeom prst="righ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eft Bracket 9">
              <a:extLst>
                <a:ext uri="{FF2B5EF4-FFF2-40B4-BE49-F238E27FC236}">
                  <a16:creationId xmlns:a16="http://schemas.microsoft.com/office/drawing/2014/main" id="{2ABD0C02-AA44-4F44-B907-F360529DD15D}"/>
                </a:ext>
              </a:extLst>
            </p:cNvPr>
            <p:cNvSpPr/>
            <p:nvPr/>
          </p:nvSpPr>
          <p:spPr>
            <a:xfrm>
              <a:off x="1973179" y="2524897"/>
              <a:ext cx="86627" cy="369333"/>
            </a:xfrm>
            <a:prstGeom prst="lef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218D4BF-5D7C-9D45-9408-890408607E26}"/>
                </a:ext>
              </a:extLst>
            </p:cNvPr>
            <p:cNvSpPr txBox="1"/>
            <p:nvPr/>
          </p:nvSpPr>
          <p:spPr>
            <a:xfrm>
              <a:off x="3530015" y="2524898"/>
              <a:ext cx="54407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・75 =  32 ・5   ・75 = 160 ・75 = 12000 m</a:t>
              </a:r>
            </a:p>
          </p:txBody>
        </p:sp>
        <p:sp>
          <p:nvSpPr>
            <p:cNvPr id="12" name="Left Bracket 11">
              <a:extLst>
                <a:ext uri="{FF2B5EF4-FFF2-40B4-BE49-F238E27FC236}">
                  <a16:creationId xmlns:a16="http://schemas.microsoft.com/office/drawing/2014/main" id="{05A76477-A399-0E43-B308-DC457227E49B}"/>
                </a:ext>
              </a:extLst>
            </p:cNvPr>
            <p:cNvSpPr/>
            <p:nvPr/>
          </p:nvSpPr>
          <p:spPr>
            <a:xfrm>
              <a:off x="4302493" y="2524897"/>
              <a:ext cx="67376" cy="369333"/>
            </a:xfrm>
            <a:prstGeom prst="lef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Left Bracket 13">
              <a:extLst>
                <a:ext uri="{FF2B5EF4-FFF2-40B4-BE49-F238E27FC236}">
                  <a16:creationId xmlns:a16="http://schemas.microsoft.com/office/drawing/2014/main" id="{BE555BFB-0D09-5D46-9241-ED2197DC00A0}"/>
                </a:ext>
              </a:extLst>
            </p:cNvPr>
            <p:cNvSpPr/>
            <p:nvPr/>
          </p:nvSpPr>
          <p:spPr>
            <a:xfrm flipH="1">
              <a:off x="5000224" y="2524897"/>
              <a:ext cx="69833" cy="369333"/>
            </a:xfrm>
            <a:prstGeom prst="lef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8E5245EF-4FE9-4F4D-97E0-FAB749124462}"/>
              </a:ext>
            </a:extLst>
          </p:cNvPr>
          <p:cNvSpPr txBox="1"/>
          <p:nvPr/>
        </p:nvSpPr>
        <p:spPr>
          <a:xfrm>
            <a:off x="2050181" y="3465095"/>
            <a:ext cx="4910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Odgovor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lastavica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75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sekundi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preleti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12000 m.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B4DD595-072E-B64B-A3A5-B9945EEAD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0889" y="0"/>
            <a:ext cx="3062990" cy="204199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E5CC16B-1ABD-1749-B2FD-EAFD8F7579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856" y="4697368"/>
            <a:ext cx="3238634" cy="216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10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53E54D-3AC2-9B48-A66E-C8B1D7A4F376}"/>
              </a:ext>
            </a:extLst>
          </p:cNvPr>
          <p:cNvSpPr txBox="1"/>
          <p:nvPr/>
        </p:nvSpPr>
        <p:spPr>
          <a:xfrm>
            <a:off x="4100361" y="1203158"/>
            <a:ext cx="491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Zadatak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samostalan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FA19FC-5CD4-5243-9062-C6C5A3608329}"/>
              </a:ext>
            </a:extLst>
          </p:cNvPr>
          <p:cNvSpPr txBox="1"/>
          <p:nvPr/>
        </p:nvSpPr>
        <p:spPr>
          <a:xfrm>
            <a:off x="3283329" y="2396690"/>
            <a:ext cx="5300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zadatak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str.156 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udžbeniku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5822FB-86AC-A041-BCE7-F7E0050EC3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6285" y="3513220"/>
            <a:ext cx="5554578" cy="277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861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{6563B30B-8006-E34E-AF1F-C524ADB99786}tf16401378</Template>
  <TotalTime>49</TotalTime>
  <Words>192</Words>
  <Application>Microsoft Office PowerPoint</Application>
  <PresentationFormat>Широки екран</PresentationFormat>
  <Paragraphs>18</Paragraphs>
  <Slides>4</Slides>
  <Notes>0</Notes>
  <HiddenSlides>0</HiddenSlides>
  <MMClips>0</MMClips>
  <ScaleCrop>false</ScaleCrop>
  <HeadingPairs>
    <vt:vector size="6" baseType="variant">
      <vt:variant>
        <vt:lpstr>Коришћени фонтови</vt:lpstr>
      </vt:variant>
      <vt:variant>
        <vt:i4>5</vt:i4>
      </vt:variant>
      <vt:variant>
        <vt:lpstr>Тема</vt:lpstr>
      </vt:variant>
      <vt:variant>
        <vt:i4>1</vt:i4>
      </vt:variant>
      <vt:variant>
        <vt:lpstr>Наслови слајдова</vt:lpstr>
      </vt:variant>
      <vt:variant>
        <vt:i4>4</vt:i4>
      </vt:variant>
    </vt:vector>
  </HeadingPairs>
  <TitlesOfParts>
    <vt:vector size="10" baseType="lpstr">
      <vt:lpstr>Arial</vt:lpstr>
      <vt:lpstr>MS Shell Dlg 2</vt:lpstr>
      <vt:lpstr>Times New Roman</vt:lpstr>
      <vt:lpstr>Wingdings</vt:lpstr>
      <vt:lpstr>Wingdings 3</vt:lpstr>
      <vt:lpstr>Madison</vt:lpstr>
      <vt:lpstr>PowerPoint презентација</vt:lpstr>
      <vt:lpstr>PowerPoint презентација</vt:lpstr>
      <vt:lpstr>PowerPoint презентација</vt:lpstr>
      <vt:lpstr>PowerPoint презентација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Sanja D</cp:lastModifiedBy>
  <cp:revision>20</cp:revision>
  <dcterms:created xsi:type="dcterms:W3CDTF">2021-03-24T19:50:38Z</dcterms:created>
  <dcterms:modified xsi:type="dcterms:W3CDTF">2021-03-25T10:21:17Z</dcterms:modified>
</cp:coreProperties>
</file>