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4F1-1ACA-4672-8F00-49B9C5C18AA9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8EC4-0C80-42D8-ABB0-356BB90CD98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609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B4F1-1ACA-4672-8F00-49B9C5C18AA9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8EC4-0C80-42D8-ABB0-356BB90CD98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43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2800" smtClean="0"/>
              <a:t>АТМОСФЕРА</a:t>
            </a:r>
            <a:br>
              <a:rPr lang="x-none" sz="2800" smtClean="0"/>
            </a:br>
            <a:r>
              <a:rPr lang="x-none" sz="2800" smtClean="0"/>
              <a:t>САСТАВ И ПОДЈЕЛА</a:t>
            </a:r>
            <a:endParaRPr lang="x-none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2800" smtClean="0"/>
              <a:t>ПОДЈЕЛА АТМОСФЕРЕ</a:t>
            </a:r>
            <a:endParaRPr lang="x-none" sz="2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0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mtClean="0"/>
              <a:t>СТАЊЕ АТМОСФЕРЕ</a:t>
            </a:r>
            <a:endParaRPr lang="x-non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1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0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0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6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1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АТМОСФЕРА САСТАВ И ПОДЈЕЛА</vt:lpstr>
      <vt:lpstr>ПОДЈЕЛА АТМОСФЕРЕ</vt:lpstr>
      <vt:lpstr>СТАЊЕ АТМОСФЕРЕ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 САСТАВ И ПОДЈЕЛА</dc:title>
  <dc:creator>Dragan</dc:creator>
  <cp:lastModifiedBy>Dragan</cp:lastModifiedBy>
  <cp:revision>1</cp:revision>
  <dcterms:created xsi:type="dcterms:W3CDTF">2020-03-18T09:18:28Z</dcterms:created>
  <dcterms:modified xsi:type="dcterms:W3CDTF">2020-03-18T09:18:29Z</dcterms:modified>
</cp:coreProperties>
</file>