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06" r:id="rId1"/>
  </p:sldMasterIdLst>
  <p:sldIdLst>
    <p:sldId id="266" r:id="rId2"/>
    <p:sldId id="267" r:id="rId3"/>
    <p:sldId id="257" r:id="rId4"/>
    <p:sldId id="260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1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7B399C8-E788-4E8C-8C4A-3129883C208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755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29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031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249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517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5691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813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6476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045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00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587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889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291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20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10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73216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399C8-E788-4E8C-8C4A-3129883C208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9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7B399C8-E788-4E8C-8C4A-3129883C2084}" type="datetimeFigureOut">
              <a:rPr lang="en-US" smtClean="0"/>
              <a:t>5/29/2020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4CA8075-890E-4417-99C9-3D58157C2B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67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7" r:id="rId1"/>
    <p:sldLayoutId id="2147484408" r:id="rId2"/>
    <p:sldLayoutId id="2147484409" r:id="rId3"/>
    <p:sldLayoutId id="2147484410" r:id="rId4"/>
    <p:sldLayoutId id="2147484411" r:id="rId5"/>
    <p:sldLayoutId id="2147484412" r:id="rId6"/>
    <p:sldLayoutId id="2147484413" r:id="rId7"/>
    <p:sldLayoutId id="2147484414" r:id="rId8"/>
    <p:sldLayoutId id="2147484415" r:id="rId9"/>
    <p:sldLayoutId id="2147484416" r:id="rId10"/>
    <p:sldLayoutId id="2147484417" r:id="rId11"/>
    <p:sldLayoutId id="2147484418" r:id="rId12"/>
    <p:sldLayoutId id="2147484419" r:id="rId13"/>
    <p:sldLayoutId id="2147484420" r:id="rId14"/>
    <p:sldLayoutId id="2147484421" r:id="rId15"/>
    <p:sldLayoutId id="2147484422" r:id="rId16"/>
    <p:sldLayoutId id="214748442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Cyrl-BA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СРПСКИ ЈЕЗИК</a:t>
            </a:r>
            <a:endParaRPr lang="en-US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654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="" xmlns:a16="http://schemas.microsoft.com/office/drawing/2014/main" id="{A65E13B9-8576-4574-B95C-6556D6FD8E01}"/>
              </a:ext>
            </a:extLst>
          </p:cNvPr>
          <p:cNvSpPr txBox="1"/>
          <p:nvPr/>
        </p:nvSpPr>
        <p:spPr>
          <a:xfrm>
            <a:off x="1045029" y="972457"/>
            <a:ext cx="957942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ПОНОВИМО</a:t>
            </a:r>
            <a:endParaRPr lang="sr-Cyrl-R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sr-Cyrl-RS" dirty="0"/>
          </a:p>
          <a:p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РИЈЕЧИ КОЈИМА ИМЕНУЈЕМО БИЋА И ПРЕДМЕТЕ ЗОВУ СЕ </a:t>
            </a:r>
            <a:r>
              <a:rPr lang="sr-Cyrl-R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ИМЕНИЦЕ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 smtClean="0"/>
          </a:p>
          <a:p>
            <a:pPr algn="ctr"/>
            <a:r>
              <a:rPr lang="sr-Cyrl-BA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ИМЕНИЦЕ</a:t>
            </a:r>
          </a:p>
          <a:p>
            <a:pPr algn="ctr"/>
            <a:endParaRPr lang="sr-Cyrl-BA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БИЋА - ЉУДИ, БИЉКЕ, ЖИВОТИЊЕ                    ПРЕДМЕТИ</a:t>
            </a:r>
            <a:endParaRPr lang="sr-Cyrl-BA" dirty="0" smtClean="0"/>
          </a:p>
          <a:p>
            <a:r>
              <a:rPr lang="sr-Cyrl-RS" dirty="0" smtClean="0"/>
              <a:t>                     </a:t>
            </a:r>
            <a:r>
              <a:rPr lang="sr-Cyrl-R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Марко       јабука            пас                                                         оловка</a:t>
            </a:r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dirty="0"/>
          </a:p>
          <a:p>
            <a:endParaRPr lang="en-US" dirty="0"/>
          </a:p>
          <a:p>
            <a:pPr algn="ctr"/>
            <a:endParaRPr lang="sr-Cyrl-R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033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="" xmlns:a16="http://schemas.microsoft.com/office/drawing/2014/main" id="{EEF6E1C1-FCF1-4B2E-8655-EA14CA95B30F}"/>
              </a:ext>
            </a:extLst>
          </p:cNvPr>
          <p:cNvSpPr txBox="1"/>
          <p:nvPr/>
        </p:nvSpPr>
        <p:spPr>
          <a:xfrm>
            <a:off x="2361362" y="1305169"/>
            <a:ext cx="6647543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r-Cyrl-RS" sz="2400" dirty="0"/>
          </a:p>
          <a:p>
            <a:pPr algn="ctr"/>
            <a:r>
              <a:rPr lang="sr-Latn-B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ЗАДАЦИ ЗА АКТИВАН РАД </a:t>
            </a:r>
            <a:r>
              <a:rPr lang="sr-Cyrl-B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B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Latn-B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 </a:t>
            </a:r>
            <a:r>
              <a:rPr lang="sr-Latn-B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КУЋЕ</a:t>
            </a:r>
            <a:endParaRPr lang="sr-Cyrl-BA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sr-Cyrl-RS" sz="2800" dirty="0"/>
          </a:p>
          <a:p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Осмислити па написати именице (бића и предмети) на 5 слова по избору.</a:t>
            </a:r>
          </a:p>
          <a:p>
            <a:endParaRPr lang="sr-Cyrl-B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BA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ПРИМЈЕР „На слово П“</a:t>
            </a:r>
          </a:p>
          <a:p>
            <a:endParaRPr lang="sr-Cyrl-BA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BA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    људи      биљке       животиње   предмети</a:t>
            </a:r>
          </a:p>
          <a:p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           Петар     паприка    пас              пешкир            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442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2763298"/>
            <a:ext cx="90746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BA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717214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1859340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ВЈЕЖБАМО МНОЖЕЊЕ БРОЈЕМ 6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78212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60466" y="248501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Израчунај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x 6 = ____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6 = _____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6 = _____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x 6 = ____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6 = _____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6 = _____</a:t>
            </a:r>
          </a:p>
        </p:txBody>
      </p:sp>
    </p:spTree>
    <p:extLst>
      <p:ext uri="{BB962C8B-B14F-4D97-AF65-F5344CB8AC3E}">
        <p14:creationId xmlns:p14="http://schemas.microsoft.com/office/powerpoint/2010/main" val="1603842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46585" y="2713056"/>
            <a:ext cx="59544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Који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је број 5 пута већи од броја 6 ?</a:t>
            </a:r>
          </a:p>
        </p:txBody>
      </p:sp>
    </p:spTree>
    <p:extLst>
      <p:ext uri="{BB962C8B-B14F-4D97-AF65-F5344CB8AC3E}">
        <p14:creationId xmlns:p14="http://schemas.microsoft.com/office/powerpoint/2010/main" val="2542030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18648" y="2973028"/>
            <a:ext cx="62085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Од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броја 72 одузми производ бројева 4 и 6 .</a:t>
            </a:r>
          </a:p>
        </p:txBody>
      </p:sp>
    </p:spTree>
    <p:extLst>
      <p:ext uri="{BB962C8B-B14F-4D97-AF65-F5344CB8AC3E}">
        <p14:creationId xmlns:p14="http://schemas.microsoft.com/office/powerpoint/2010/main" val="1104120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7584" y="1204520"/>
            <a:ext cx="80189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ЗАДАТАК ЗА 5+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Количник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бројева 32 и 4 увећај производом бројева 3 и 6.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0483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05489" y="2038898"/>
            <a:ext cx="7922169" cy="2170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r-Cyrl-BA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ВЈЕЖБАМО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sr-Cyrl-BA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МНОЖЕЊЕ БРОЈЕМ </a:t>
            </a:r>
            <a:r>
              <a:rPr lang="bs-Latn-BA" sz="6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endParaRPr lang="en-US" sz="6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440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89160" y="245486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Израчунај: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____  2 x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_____  8 x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 =  _____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x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____  4 x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_____  10 x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_____</a:t>
            </a:r>
          </a:p>
        </p:txBody>
      </p:sp>
    </p:spTree>
    <p:extLst>
      <p:ext uri="{BB962C8B-B14F-4D97-AF65-F5344CB8AC3E}">
        <p14:creationId xmlns:p14="http://schemas.microsoft.com/office/powerpoint/2010/main" val="2687532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91EE3748-966F-4700-A2E1-AD7866C52E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142" y="104038"/>
            <a:ext cx="5219802" cy="6753962"/>
          </a:xfrm>
          <a:prstGeom prst="rect">
            <a:avLst/>
          </a:prstGeom>
        </p:spPr>
      </p:pic>
      <p:sp>
        <p:nvSpPr>
          <p:cNvPr id="11" name="Okvir za tekst 10">
            <a:extLst>
              <a:ext uri="{FF2B5EF4-FFF2-40B4-BE49-F238E27FC236}">
                <a16:creationId xmlns="" xmlns:a16="http://schemas.microsoft.com/office/drawing/2014/main" id="{E3C828C8-0CA2-47F0-A1BC-14226BFD83BE}"/>
              </a:ext>
            </a:extLst>
          </p:cNvPr>
          <p:cNvSpPr txBox="1"/>
          <p:nvPr/>
        </p:nvSpPr>
        <p:spPr>
          <a:xfrm>
            <a:off x="1451429" y="1698172"/>
            <a:ext cx="4368800" cy="92333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sr-Cyrl-R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ИМЕНИЦЕ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479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47897" y="3244334"/>
            <a:ext cx="5098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Који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је број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пута већи од броја 9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068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13255" y="2752331"/>
            <a:ext cx="5461944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Cyrl-B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Броју </a:t>
            </a:r>
            <a:r>
              <a:rPr lang="sr-Cyrl-B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37 додај производ бројева 4 и 9.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014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11085" y="1630904"/>
            <a:ext cx="88793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ЗАДАТАК ЗА 5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корпи је 9 јабука</a:t>
            </a:r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Крушака </a:t>
            </a:r>
            <a:r>
              <a:rPr lang="sr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је 4 пута више него </a:t>
            </a:r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јабука,а </a:t>
            </a:r>
            <a:r>
              <a:rPr lang="sr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мандарина за 9 мање него крушака. Колико је </a:t>
            </a:r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крушака_______________________________________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мандарина </a:t>
            </a:r>
            <a:r>
              <a:rPr lang="sr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укуно воћа </a:t>
            </a:r>
            <a:r>
              <a:rPr lang="sr-Cyrl-B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7406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5727" y="169906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r-Latn-B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ЗАДАЦИ ЗА АКТИВАН РАД </a:t>
            </a:r>
            <a:r>
              <a:rPr lang="sr-Cyrl-B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r-Cyrl-B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r-Latn-BA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 </a:t>
            </a:r>
            <a:r>
              <a:rPr lang="sr-Latn-B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КУЋЕ</a:t>
            </a:r>
            <a:endParaRPr lang="sr-Cyrl-BA" sz="2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sr-Cyrl-BA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r-Cyrl-B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sr-Cyrl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аучити таблицу множења </a:t>
            </a:r>
          </a:p>
          <a:p>
            <a:pPr algn="ctr"/>
            <a:r>
              <a:rPr lang="sr-Cyrl-BA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бројеви </a:t>
            </a:r>
            <a:r>
              <a:rPr lang="sr-Cyrl-BA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и 9</a:t>
            </a:r>
          </a:p>
        </p:txBody>
      </p:sp>
    </p:spTree>
    <p:extLst>
      <p:ext uri="{BB962C8B-B14F-4D97-AF65-F5344CB8AC3E}">
        <p14:creationId xmlns:p14="http://schemas.microsoft.com/office/powerpoint/2010/main" val="3437090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2488038"/>
            <a:ext cx="6096000" cy="8293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r-Cyrl-BA" sz="48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ХВАЛА НА ПАЖЊИ</a:t>
            </a:r>
            <a:endParaRPr lang="en-US" sz="4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168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F642CA92-7A06-4A9B-B679-9DEB96409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4000"/>
                    </a14:imgEffect>
                    <a14:imgEffect>
                      <a14:brightnessContrast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89956" y="-1211130"/>
            <a:ext cx="6412088" cy="928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54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="" xmlns:a16="http://schemas.microsoft.com/office/drawing/2014/main" id="{F6457628-AAE1-47CC-B18E-1E2B55437A22}"/>
              </a:ext>
            </a:extLst>
          </p:cNvPr>
          <p:cNvSpPr txBox="1"/>
          <p:nvPr/>
        </p:nvSpPr>
        <p:spPr>
          <a:xfrm>
            <a:off x="2374760" y="1874577"/>
            <a:ext cx="8244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РИЈЕЧИ КОЈИМА ИМЕНУЈЕМО БИЋА И ПРЕДМЕТЕ ЗОВУ СЕ </a:t>
            </a:r>
            <a:r>
              <a:rPr lang="sr-Cyrl-R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ИМЕНИЦЕ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269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D820FD62-C091-4584-8A73-9C8D571C4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3000"/>
                    </a14:imgEffect>
                    <a14:imgEffect>
                      <a14:brightnessContrast brigh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7512" y="-1636943"/>
            <a:ext cx="4397831" cy="976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78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="" xmlns:a16="http://schemas.microsoft.com/office/drawing/2014/main" id="{E4083AFC-C73C-4D58-B3DD-4EDA85093392}"/>
              </a:ext>
            </a:extLst>
          </p:cNvPr>
          <p:cNvSpPr txBox="1"/>
          <p:nvPr/>
        </p:nvSpPr>
        <p:spPr>
          <a:xfrm>
            <a:off x="853053" y="745811"/>
            <a:ext cx="78086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ВЈЕЖБА 1</a:t>
            </a:r>
          </a:p>
          <a:p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Именуј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именица које означавају предмете у кухињи.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13E0175D-584B-4D84-BA7D-3B2736947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6000"/>
                    </a14:imgEffect>
                    <a14:imgEffect>
                      <a14:brightnessContrast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6" t="3265" r="873" b="42493"/>
          <a:stretch/>
        </p:blipFill>
        <p:spPr>
          <a:xfrm>
            <a:off x="2946400" y="2230842"/>
            <a:ext cx="5715339" cy="379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8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="" xmlns:a16="http://schemas.microsoft.com/office/drawing/2014/main" id="{350772F6-B38F-4980-8495-D22E72B18C7A}"/>
              </a:ext>
            </a:extLst>
          </p:cNvPr>
          <p:cNvSpPr txBox="1"/>
          <p:nvPr/>
        </p:nvSpPr>
        <p:spPr>
          <a:xfrm>
            <a:off x="1117600" y="870857"/>
            <a:ext cx="894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ВЈЕЖБА 2</a:t>
            </a:r>
          </a:p>
          <a:p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Именуј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именица којима именујеш 5 лица из своје породице.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AE5BB882-6A78-4103-9E05-8C400607C4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4226" r="12925" b="38095"/>
          <a:stretch/>
        </p:blipFill>
        <p:spPr>
          <a:xfrm>
            <a:off x="2685143" y="2481943"/>
            <a:ext cx="5960942" cy="34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292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="" xmlns:a16="http://schemas.microsoft.com/office/drawing/2014/main" id="{ECF1D528-C8ED-4696-AD96-E41C79DAC390}"/>
              </a:ext>
            </a:extLst>
          </p:cNvPr>
          <p:cNvSpPr txBox="1"/>
          <p:nvPr/>
        </p:nvSpPr>
        <p:spPr>
          <a:xfrm>
            <a:off x="903235" y="1260510"/>
            <a:ext cx="7561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ВЈЕЖБА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Именуј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именица које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означав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ју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имена биљака.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 descr="Image result for DJECIJI CRTEŽI ZA BOJENJE CVIJEĆ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155" y="985332"/>
            <a:ext cx="1905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738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="" xmlns:a16="http://schemas.microsoft.com/office/drawing/2014/main" id="{EEEF5C3F-188C-4194-9A53-CE049DD9F68E}"/>
              </a:ext>
            </a:extLst>
          </p:cNvPr>
          <p:cNvSpPr txBox="1"/>
          <p:nvPr/>
        </p:nvSpPr>
        <p:spPr>
          <a:xfrm>
            <a:off x="1204686" y="1059543"/>
            <a:ext cx="7881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ВЈЕЖБА </a:t>
            </a:r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Cyrl-R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Именуј </a:t>
            </a:r>
            <a:r>
              <a:rPr lang="sr-Cyrl-R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именица које означавају имена животиња</a:t>
            </a:r>
            <a:r>
              <a:rPr lang="sr-Cyrl-R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8688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173</TotalTime>
  <Words>277</Words>
  <Application>Microsoft Office PowerPoint</Application>
  <PresentationFormat>Widescreen</PresentationFormat>
  <Paragraphs>64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Garamond</vt:lpstr>
      <vt:lpstr>Times New Roman</vt:lpstr>
      <vt:lpstr>Organic</vt:lpstr>
      <vt:lpstr>СРПСКИ ЈЕЗИК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daliborkazeljko@outlook.com</dc:creator>
  <cp:lastModifiedBy>Dragan</cp:lastModifiedBy>
  <cp:revision>15</cp:revision>
  <dcterms:created xsi:type="dcterms:W3CDTF">2020-03-16T17:39:06Z</dcterms:created>
  <dcterms:modified xsi:type="dcterms:W3CDTF">2020-05-29T20:04:31Z</dcterms:modified>
</cp:coreProperties>
</file>